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6"/>
  </p:notesMasterIdLst>
  <p:sldIdLst>
    <p:sldId id="256" r:id="rId2"/>
    <p:sldId id="260" r:id="rId3"/>
    <p:sldId id="259" r:id="rId4"/>
    <p:sldId id="261" r:id="rId5"/>
    <p:sldId id="262" r:id="rId6"/>
    <p:sldId id="293" r:id="rId7"/>
    <p:sldId id="304" r:id="rId8"/>
    <p:sldId id="299" r:id="rId9"/>
    <p:sldId id="298" r:id="rId10"/>
    <p:sldId id="308" r:id="rId11"/>
    <p:sldId id="309" r:id="rId12"/>
    <p:sldId id="310" r:id="rId13"/>
    <p:sldId id="302" r:id="rId14"/>
    <p:sldId id="306" r:id="rId15"/>
    <p:sldId id="307" r:id="rId16"/>
    <p:sldId id="265" r:id="rId17"/>
    <p:sldId id="301" r:id="rId18"/>
    <p:sldId id="303" r:id="rId19"/>
    <p:sldId id="270" r:id="rId20"/>
    <p:sldId id="294" r:id="rId21"/>
    <p:sldId id="300" r:id="rId22"/>
    <p:sldId id="312" r:id="rId23"/>
    <p:sldId id="311" r:id="rId24"/>
    <p:sldId id="271" r:id="rId25"/>
  </p:sldIdLst>
  <p:sldSz cx="9144000" cy="5143500" type="screen16x9"/>
  <p:notesSz cx="6858000" cy="9144000"/>
  <p:embeddedFontLst>
    <p:embeddedFont>
      <p:font typeface="Assistant" pitchFamily="2" charset="-79"/>
      <p:regular r:id="rId27"/>
      <p:bold r:id="rId28"/>
    </p:embeddedFont>
    <p:embeddedFont>
      <p:font typeface="Cascadia Mono SemiBold" panose="020B0609020000020004" pitchFamily="49" charset="0"/>
      <p:bold r:id="rId29"/>
      <p:boldItalic r:id="rId30"/>
    </p:embeddedFont>
    <p:embeddedFont>
      <p:font typeface="Coda" panose="020B0604020202020204" charset="0"/>
      <p:regular r:id="rId31"/>
    </p:embeddedFont>
    <p:embeddedFont>
      <p:font typeface="Nunito Light" pitchFamily="2" charset="0"/>
      <p:regular r:id="rId32"/>
      <p: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2B8F61-1952-4C62-9907-E49E962CDE82}">
  <a:tblStyle styleId="{072B8F61-1952-4C62-9907-E49E962CDE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5E10723-A92F-4EAD-BBC3-E8E1D87BFAF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91" autoAdjust="0"/>
    <p:restoredTop sz="94660"/>
  </p:normalViewPr>
  <p:slideViewPr>
    <p:cSldViewPr snapToGrid="0">
      <p:cViewPr varScale="1">
        <p:scale>
          <a:sx n="103" d="100"/>
          <a:sy n="103" d="100"/>
        </p:scale>
        <p:origin x="1013"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jpg>
</file>

<file path=ppt/media/image13.png>
</file>

<file path=ppt/media/image14.png>
</file>

<file path=ppt/media/image15.png>
</file>

<file path=ppt/media/image2.jp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ed5d2ff45b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ed5d2ff45b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ed75f95cf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ed75f95cf8_1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45238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1ed75f95cf8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1ed75f95cf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ed75f95cf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ed75f95cf8_1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18116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ed75f95cf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ed75f95cf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3182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ed75f95cf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ed75f95cf8_1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ed5b760b6a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ed5b760b6a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46001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1ed75f95cf8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1ed75f95cf8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54599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ed75f95cf8_1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ed75f95cf8_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ed5b760b6a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ed5b760b6a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ed5b760b6a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ed5b760b6a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ed5b760b6a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ed5b760b6a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ed75f95cf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ed75f95cf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ed5b760b6a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ed5b760b6a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15125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ed75f95cf8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ed75f95cf8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637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ed5b760b6a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ed5b760b6a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36726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ed75f95cf8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ed75f95cf8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44959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l="5707" t="5712" r="6069" b="5721"/>
          <a:stretch/>
        </p:blipFill>
        <p:spPr>
          <a:xfrm rot="5400000">
            <a:off x="-850850" y="851500"/>
            <a:ext cx="5142200" cy="3440500"/>
          </a:xfrm>
          <a:prstGeom prst="rect">
            <a:avLst/>
          </a:prstGeom>
          <a:noFill/>
          <a:ln>
            <a:noFill/>
          </a:ln>
        </p:spPr>
      </p:pic>
      <p:sp>
        <p:nvSpPr>
          <p:cNvPr id="10" name="Google Shape;10;p2"/>
          <p:cNvSpPr txBox="1">
            <a:spLocks noGrp="1"/>
          </p:cNvSpPr>
          <p:nvPr>
            <p:ph type="ctrTitle"/>
          </p:nvPr>
        </p:nvSpPr>
        <p:spPr>
          <a:xfrm>
            <a:off x="3595675" y="1986350"/>
            <a:ext cx="4835100" cy="2182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91919"/>
              </a:buClr>
              <a:buSzPts val="5200"/>
              <a:buNone/>
              <a:defRPr sz="45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3595675" y="4168550"/>
            <a:ext cx="4835100" cy="47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600">
                <a:solidFill>
                  <a:schemeClr val="dk1"/>
                </a:solidFill>
              </a:defRPr>
            </a:lvl1pPr>
            <a:lvl2pPr lvl="1" algn="ctr" rtl="0">
              <a:lnSpc>
                <a:spcPct val="115000"/>
              </a:lnSpc>
              <a:spcBef>
                <a:spcPts val="0"/>
              </a:spcBef>
              <a:spcAft>
                <a:spcPts val="0"/>
              </a:spcAft>
              <a:buSzPts val="1800"/>
              <a:buNone/>
              <a:defRPr sz="1800"/>
            </a:lvl2pPr>
            <a:lvl3pPr lvl="2" algn="ctr" rtl="0">
              <a:lnSpc>
                <a:spcPct val="115000"/>
              </a:lnSpc>
              <a:spcBef>
                <a:spcPts val="0"/>
              </a:spcBef>
              <a:spcAft>
                <a:spcPts val="0"/>
              </a:spcAft>
              <a:buSzPts val="1800"/>
              <a:buNone/>
              <a:defRPr sz="1800"/>
            </a:lvl3pPr>
            <a:lvl4pPr lvl="3" algn="ctr" rtl="0">
              <a:lnSpc>
                <a:spcPct val="115000"/>
              </a:lnSpc>
              <a:spcBef>
                <a:spcPts val="0"/>
              </a:spcBef>
              <a:spcAft>
                <a:spcPts val="0"/>
              </a:spcAft>
              <a:buSzPts val="1800"/>
              <a:buNone/>
              <a:defRPr sz="1800"/>
            </a:lvl4pPr>
            <a:lvl5pPr lvl="4" algn="ctr" rtl="0">
              <a:lnSpc>
                <a:spcPct val="115000"/>
              </a:lnSpc>
              <a:spcBef>
                <a:spcPts val="0"/>
              </a:spcBef>
              <a:spcAft>
                <a:spcPts val="0"/>
              </a:spcAft>
              <a:buSzPts val="1800"/>
              <a:buNone/>
              <a:defRPr sz="1800"/>
            </a:lvl5pPr>
            <a:lvl6pPr lvl="5" algn="ctr" rtl="0">
              <a:lnSpc>
                <a:spcPct val="115000"/>
              </a:lnSpc>
              <a:spcBef>
                <a:spcPts val="0"/>
              </a:spcBef>
              <a:spcAft>
                <a:spcPts val="0"/>
              </a:spcAft>
              <a:buSzPts val="1800"/>
              <a:buNone/>
              <a:defRPr sz="1800"/>
            </a:lvl6pPr>
            <a:lvl7pPr lvl="6" algn="ctr" rtl="0">
              <a:lnSpc>
                <a:spcPct val="115000"/>
              </a:lnSpc>
              <a:spcBef>
                <a:spcPts val="0"/>
              </a:spcBef>
              <a:spcAft>
                <a:spcPts val="0"/>
              </a:spcAft>
              <a:buSzPts val="1800"/>
              <a:buNone/>
              <a:defRPr sz="1800"/>
            </a:lvl7pPr>
            <a:lvl8pPr lvl="7" algn="ctr" rtl="0">
              <a:lnSpc>
                <a:spcPct val="115000"/>
              </a:lnSpc>
              <a:spcBef>
                <a:spcPts val="0"/>
              </a:spcBef>
              <a:spcAft>
                <a:spcPts val="0"/>
              </a:spcAft>
              <a:buSzPts val="1800"/>
              <a:buNone/>
              <a:defRPr sz="1800"/>
            </a:lvl8pPr>
            <a:lvl9pPr lvl="8" algn="ctr" rtl="0">
              <a:lnSpc>
                <a:spcPct val="115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43"/>
        <p:cNvGrpSpPr/>
        <p:nvPr/>
      </p:nvGrpSpPr>
      <p:grpSpPr>
        <a:xfrm>
          <a:off x="0" y="0"/>
          <a:ext cx="0" cy="0"/>
          <a:chOff x="0" y="0"/>
          <a:chExt cx="0" cy="0"/>
        </a:xfrm>
      </p:grpSpPr>
      <p:sp>
        <p:nvSpPr>
          <p:cNvPr id="144" name="Google Shape;14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5" name="Google Shape;145;p24"/>
          <p:cNvSpPr txBox="1">
            <a:spLocks noGrp="1"/>
          </p:cNvSpPr>
          <p:nvPr>
            <p:ph type="subTitle" idx="1"/>
          </p:nvPr>
        </p:nvSpPr>
        <p:spPr>
          <a:xfrm>
            <a:off x="1905300" y="3098314"/>
            <a:ext cx="5333400" cy="1187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46" name="Google Shape;146;p24"/>
          <p:cNvSpPr txBox="1">
            <a:spLocks noGrp="1"/>
          </p:cNvSpPr>
          <p:nvPr>
            <p:ph type="subTitle" idx="2"/>
          </p:nvPr>
        </p:nvSpPr>
        <p:spPr>
          <a:xfrm>
            <a:off x="1905300" y="1624684"/>
            <a:ext cx="5333400" cy="1187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pic>
        <p:nvPicPr>
          <p:cNvPr id="147" name="Google Shape;147;p24"/>
          <p:cNvPicPr preferRelativeResize="0"/>
          <p:nvPr/>
        </p:nvPicPr>
        <p:blipFill rotWithShape="1">
          <a:blip r:embed="rId2">
            <a:alphaModFix/>
          </a:blip>
          <a:srcRect l="17623" t="16901" r="15723" b="39291"/>
          <a:stretch/>
        </p:blipFill>
        <p:spPr>
          <a:xfrm rot="5400000">
            <a:off x="-1458063" y="1446012"/>
            <a:ext cx="5143900" cy="225322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8"/>
        <p:cNvGrpSpPr/>
        <p:nvPr/>
      </p:nvGrpSpPr>
      <p:grpSpPr>
        <a:xfrm>
          <a:off x="0" y="0"/>
          <a:ext cx="0" cy="0"/>
          <a:chOff x="0" y="0"/>
          <a:chExt cx="0" cy="0"/>
        </a:xfrm>
      </p:grpSpPr>
      <p:pic>
        <p:nvPicPr>
          <p:cNvPr id="149" name="Google Shape;149;p25"/>
          <p:cNvPicPr preferRelativeResize="0"/>
          <p:nvPr/>
        </p:nvPicPr>
        <p:blipFill rotWithShape="1">
          <a:blip r:embed="rId2">
            <a:alphaModFix/>
          </a:blip>
          <a:srcRect r="70806"/>
          <a:stretch/>
        </p:blipFill>
        <p:spPr>
          <a:xfrm flipH="1">
            <a:off x="-37390" y="0"/>
            <a:ext cx="2252974" cy="5143501"/>
          </a:xfrm>
          <a:prstGeom prst="rect">
            <a:avLst/>
          </a:prstGeom>
          <a:noFill/>
          <a:ln>
            <a:noFill/>
          </a:ln>
        </p:spPr>
      </p:pic>
      <p:pic>
        <p:nvPicPr>
          <p:cNvPr id="150" name="Google Shape;150;p25"/>
          <p:cNvPicPr preferRelativeResize="0"/>
          <p:nvPr/>
        </p:nvPicPr>
        <p:blipFill>
          <a:blip r:embed="rId3">
            <a:alphaModFix/>
          </a:blip>
          <a:stretch>
            <a:fillRect/>
          </a:stretch>
        </p:blipFill>
        <p:spPr>
          <a:xfrm>
            <a:off x="502257" y="0"/>
            <a:ext cx="3659254" cy="5143499"/>
          </a:xfrm>
          <a:prstGeom prst="rect">
            <a:avLst/>
          </a:prstGeom>
          <a:noFill/>
          <a:ln>
            <a:noFill/>
          </a:ln>
        </p:spPr>
      </p:pic>
      <p:pic>
        <p:nvPicPr>
          <p:cNvPr id="151" name="Google Shape;151;p25"/>
          <p:cNvPicPr preferRelativeResize="0"/>
          <p:nvPr/>
        </p:nvPicPr>
        <p:blipFill>
          <a:blip r:embed="rId3">
            <a:alphaModFix/>
          </a:blip>
          <a:stretch>
            <a:fillRect/>
          </a:stretch>
        </p:blipFill>
        <p:spPr>
          <a:xfrm>
            <a:off x="306907" y="0"/>
            <a:ext cx="3659254" cy="5143499"/>
          </a:xfrm>
          <a:prstGeom prst="rect">
            <a:avLst/>
          </a:prstGeom>
          <a:noFill/>
          <a:ln>
            <a:noFill/>
          </a:ln>
        </p:spPr>
      </p:pic>
      <p:sp>
        <p:nvSpPr>
          <p:cNvPr id="152" name="Google Shape;152;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3" name="Google Shape;153;p25"/>
          <p:cNvSpPr txBox="1">
            <a:spLocks noGrp="1"/>
          </p:cNvSpPr>
          <p:nvPr>
            <p:ph type="subTitle" idx="1"/>
          </p:nvPr>
        </p:nvSpPr>
        <p:spPr>
          <a:xfrm>
            <a:off x="937625" y="2332395"/>
            <a:ext cx="2175300" cy="1015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54" name="Google Shape;154;p25"/>
          <p:cNvSpPr txBox="1">
            <a:spLocks noGrp="1"/>
          </p:cNvSpPr>
          <p:nvPr>
            <p:ph type="subTitle" idx="2"/>
          </p:nvPr>
        </p:nvSpPr>
        <p:spPr>
          <a:xfrm>
            <a:off x="3484347" y="3322995"/>
            <a:ext cx="2175300" cy="1015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55" name="Google Shape;155;p25"/>
          <p:cNvSpPr txBox="1">
            <a:spLocks noGrp="1"/>
          </p:cNvSpPr>
          <p:nvPr>
            <p:ph type="subTitle" idx="3"/>
          </p:nvPr>
        </p:nvSpPr>
        <p:spPr>
          <a:xfrm>
            <a:off x="6031075" y="2332395"/>
            <a:ext cx="2175300" cy="1015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56" name="Google Shape;156;p25"/>
          <p:cNvSpPr txBox="1">
            <a:spLocks noGrp="1"/>
          </p:cNvSpPr>
          <p:nvPr>
            <p:ph type="subTitle" idx="4"/>
          </p:nvPr>
        </p:nvSpPr>
        <p:spPr>
          <a:xfrm>
            <a:off x="937625" y="1676879"/>
            <a:ext cx="2175300" cy="660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algn="ctr" rtl="0">
              <a:lnSpc>
                <a:spcPct val="115000"/>
              </a:lnSpc>
              <a:spcBef>
                <a:spcPts val="0"/>
              </a:spcBef>
              <a:spcAft>
                <a:spcPts val="0"/>
              </a:spcAft>
              <a:buSzPts val="2400"/>
              <a:buFont typeface="Coda"/>
              <a:buNone/>
              <a:defRPr sz="2400">
                <a:latin typeface="Coda"/>
                <a:ea typeface="Coda"/>
                <a:cs typeface="Coda"/>
                <a:sym typeface="Coda"/>
              </a:defRPr>
            </a:lvl2pPr>
            <a:lvl3pPr lvl="2" algn="ctr" rtl="0">
              <a:lnSpc>
                <a:spcPct val="115000"/>
              </a:lnSpc>
              <a:spcBef>
                <a:spcPts val="0"/>
              </a:spcBef>
              <a:spcAft>
                <a:spcPts val="0"/>
              </a:spcAft>
              <a:buSzPts val="2400"/>
              <a:buFont typeface="Coda"/>
              <a:buNone/>
              <a:defRPr sz="2400">
                <a:latin typeface="Coda"/>
                <a:ea typeface="Coda"/>
                <a:cs typeface="Coda"/>
                <a:sym typeface="Coda"/>
              </a:defRPr>
            </a:lvl3pPr>
            <a:lvl4pPr lvl="3" algn="ctr" rtl="0">
              <a:lnSpc>
                <a:spcPct val="115000"/>
              </a:lnSpc>
              <a:spcBef>
                <a:spcPts val="0"/>
              </a:spcBef>
              <a:spcAft>
                <a:spcPts val="0"/>
              </a:spcAft>
              <a:buSzPts val="2400"/>
              <a:buFont typeface="Coda"/>
              <a:buNone/>
              <a:defRPr sz="2400">
                <a:latin typeface="Coda"/>
                <a:ea typeface="Coda"/>
                <a:cs typeface="Coda"/>
                <a:sym typeface="Coda"/>
              </a:defRPr>
            </a:lvl4pPr>
            <a:lvl5pPr lvl="4" algn="ctr" rtl="0">
              <a:lnSpc>
                <a:spcPct val="115000"/>
              </a:lnSpc>
              <a:spcBef>
                <a:spcPts val="0"/>
              </a:spcBef>
              <a:spcAft>
                <a:spcPts val="0"/>
              </a:spcAft>
              <a:buSzPts val="2400"/>
              <a:buFont typeface="Coda"/>
              <a:buNone/>
              <a:defRPr sz="2400">
                <a:latin typeface="Coda"/>
                <a:ea typeface="Coda"/>
                <a:cs typeface="Coda"/>
                <a:sym typeface="Coda"/>
              </a:defRPr>
            </a:lvl5pPr>
            <a:lvl6pPr lvl="5" algn="ctr" rtl="0">
              <a:lnSpc>
                <a:spcPct val="115000"/>
              </a:lnSpc>
              <a:spcBef>
                <a:spcPts val="0"/>
              </a:spcBef>
              <a:spcAft>
                <a:spcPts val="0"/>
              </a:spcAft>
              <a:buSzPts val="2400"/>
              <a:buFont typeface="Coda"/>
              <a:buNone/>
              <a:defRPr sz="2400">
                <a:latin typeface="Coda"/>
                <a:ea typeface="Coda"/>
                <a:cs typeface="Coda"/>
                <a:sym typeface="Coda"/>
              </a:defRPr>
            </a:lvl6pPr>
            <a:lvl7pPr lvl="6" algn="ctr" rtl="0">
              <a:lnSpc>
                <a:spcPct val="115000"/>
              </a:lnSpc>
              <a:spcBef>
                <a:spcPts val="0"/>
              </a:spcBef>
              <a:spcAft>
                <a:spcPts val="0"/>
              </a:spcAft>
              <a:buSzPts val="2400"/>
              <a:buFont typeface="Coda"/>
              <a:buNone/>
              <a:defRPr sz="2400">
                <a:latin typeface="Coda"/>
                <a:ea typeface="Coda"/>
                <a:cs typeface="Coda"/>
                <a:sym typeface="Coda"/>
              </a:defRPr>
            </a:lvl7pPr>
            <a:lvl8pPr lvl="7" algn="ctr" rtl="0">
              <a:lnSpc>
                <a:spcPct val="115000"/>
              </a:lnSpc>
              <a:spcBef>
                <a:spcPts val="0"/>
              </a:spcBef>
              <a:spcAft>
                <a:spcPts val="0"/>
              </a:spcAft>
              <a:buSzPts val="2400"/>
              <a:buFont typeface="Coda"/>
              <a:buNone/>
              <a:defRPr sz="2400">
                <a:latin typeface="Coda"/>
                <a:ea typeface="Coda"/>
                <a:cs typeface="Coda"/>
                <a:sym typeface="Coda"/>
              </a:defRPr>
            </a:lvl8pPr>
            <a:lvl9pPr lvl="8" algn="ctr" rtl="0">
              <a:lnSpc>
                <a:spcPct val="115000"/>
              </a:lnSpc>
              <a:spcBef>
                <a:spcPts val="0"/>
              </a:spcBef>
              <a:spcAft>
                <a:spcPts val="0"/>
              </a:spcAft>
              <a:buSzPts val="2400"/>
              <a:buFont typeface="Coda"/>
              <a:buNone/>
              <a:defRPr sz="2400">
                <a:latin typeface="Coda"/>
                <a:ea typeface="Coda"/>
                <a:cs typeface="Coda"/>
                <a:sym typeface="Coda"/>
              </a:defRPr>
            </a:lvl9pPr>
          </a:lstStyle>
          <a:p>
            <a:endParaRPr/>
          </a:p>
        </p:txBody>
      </p:sp>
      <p:sp>
        <p:nvSpPr>
          <p:cNvPr id="157" name="Google Shape;157;p25"/>
          <p:cNvSpPr txBox="1">
            <a:spLocks noGrp="1"/>
          </p:cNvSpPr>
          <p:nvPr>
            <p:ph type="subTitle" idx="5"/>
          </p:nvPr>
        </p:nvSpPr>
        <p:spPr>
          <a:xfrm>
            <a:off x="3484350" y="2667479"/>
            <a:ext cx="2175300" cy="660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algn="ctr" rtl="0">
              <a:lnSpc>
                <a:spcPct val="115000"/>
              </a:lnSpc>
              <a:spcBef>
                <a:spcPts val="0"/>
              </a:spcBef>
              <a:spcAft>
                <a:spcPts val="0"/>
              </a:spcAft>
              <a:buSzPts val="2400"/>
              <a:buFont typeface="Coda"/>
              <a:buNone/>
              <a:defRPr sz="2400">
                <a:latin typeface="Coda"/>
                <a:ea typeface="Coda"/>
                <a:cs typeface="Coda"/>
                <a:sym typeface="Coda"/>
              </a:defRPr>
            </a:lvl2pPr>
            <a:lvl3pPr lvl="2" algn="ctr" rtl="0">
              <a:lnSpc>
                <a:spcPct val="115000"/>
              </a:lnSpc>
              <a:spcBef>
                <a:spcPts val="0"/>
              </a:spcBef>
              <a:spcAft>
                <a:spcPts val="0"/>
              </a:spcAft>
              <a:buSzPts val="2400"/>
              <a:buFont typeface="Coda"/>
              <a:buNone/>
              <a:defRPr sz="2400">
                <a:latin typeface="Coda"/>
                <a:ea typeface="Coda"/>
                <a:cs typeface="Coda"/>
                <a:sym typeface="Coda"/>
              </a:defRPr>
            </a:lvl3pPr>
            <a:lvl4pPr lvl="3" algn="ctr" rtl="0">
              <a:lnSpc>
                <a:spcPct val="115000"/>
              </a:lnSpc>
              <a:spcBef>
                <a:spcPts val="0"/>
              </a:spcBef>
              <a:spcAft>
                <a:spcPts val="0"/>
              </a:spcAft>
              <a:buSzPts val="2400"/>
              <a:buFont typeface="Coda"/>
              <a:buNone/>
              <a:defRPr sz="2400">
                <a:latin typeface="Coda"/>
                <a:ea typeface="Coda"/>
                <a:cs typeface="Coda"/>
                <a:sym typeface="Coda"/>
              </a:defRPr>
            </a:lvl4pPr>
            <a:lvl5pPr lvl="4" algn="ctr" rtl="0">
              <a:lnSpc>
                <a:spcPct val="115000"/>
              </a:lnSpc>
              <a:spcBef>
                <a:spcPts val="0"/>
              </a:spcBef>
              <a:spcAft>
                <a:spcPts val="0"/>
              </a:spcAft>
              <a:buSzPts val="2400"/>
              <a:buFont typeface="Coda"/>
              <a:buNone/>
              <a:defRPr sz="2400">
                <a:latin typeface="Coda"/>
                <a:ea typeface="Coda"/>
                <a:cs typeface="Coda"/>
                <a:sym typeface="Coda"/>
              </a:defRPr>
            </a:lvl5pPr>
            <a:lvl6pPr lvl="5" algn="ctr" rtl="0">
              <a:lnSpc>
                <a:spcPct val="115000"/>
              </a:lnSpc>
              <a:spcBef>
                <a:spcPts val="0"/>
              </a:spcBef>
              <a:spcAft>
                <a:spcPts val="0"/>
              </a:spcAft>
              <a:buSzPts val="2400"/>
              <a:buFont typeface="Coda"/>
              <a:buNone/>
              <a:defRPr sz="2400">
                <a:latin typeface="Coda"/>
                <a:ea typeface="Coda"/>
                <a:cs typeface="Coda"/>
                <a:sym typeface="Coda"/>
              </a:defRPr>
            </a:lvl6pPr>
            <a:lvl7pPr lvl="6" algn="ctr" rtl="0">
              <a:lnSpc>
                <a:spcPct val="115000"/>
              </a:lnSpc>
              <a:spcBef>
                <a:spcPts val="0"/>
              </a:spcBef>
              <a:spcAft>
                <a:spcPts val="0"/>
              </a:spcAft>
              <a:buSzPts val="2400"/>
              <a:buFont typeface="Coda"/>
              <a:buNone/>
              <a:defRPr sz="2400">
                <a:latin typeface="Coda"/>
                <a:ea typeface="Coda"/>
                <a:cs typeface="Coda"/>
                <a:sym typeface="Coda"/>
              </a:defRPr>
            </a:lvl7pPr>
            <a:lvl8pPr lvl="7" algn="ctr" rtl="0">
              <a:lnSpc>
                <a:spcPct val="115000"/>
              </a:lnSpc>
              <a:spcBef>
                <a:spcPts val="0"/>
              </a:spcBef>
              <a:spcAft>
                <a:spcPts val="0"/>
              </a:spcAft>
              <a:buSzPts val="2400"/>
              <a:buFont typeface="Coda"/>
              <a:buNone/>
              <a:defRPr sz="2400">
                <a:latin typeface="Coda"/>
                <a:ea typeface="Coda"/>
                <a:cs typeface="Coda"/>
                <a:sym typeface="Coda"/>
              </a:defRPr>
            </a:lvl8pPr>
            <a:lvl9pPr lvl="8" algn="ctr" rtl="0">
              <a:lnSpc>
                <a:spcPct val="115000"/>
              </a:lnSpc>
              <a:spcBef>
                <a:spcPts val="0"/>
              </a:spcBef>
              <a:spcAft>
                <a:spcPts val="0"/>
              </a:spcAft>
              <a:buSzPts val="2400"/>
              <a:buFont typeface="Coda"/>
              <a:buNone/>
              <a:defRPr sz="2400">
                <a:latin typeface="Coda"/>
                <a:ea typeface="Coda"/>
                <a:cs typeface="Coda"/>
                <a:sym typeface="Coda"/>
              </a:defRPr>
            </a:lvl9pPr>
          </a:lstStyle>
          <a:p>
            <a:endParaRPr/>
          </a:p>
        </p:txBody>
      </p:sp>
      <p:sp>
        <p:nvSpPr>
          <p:cNvPr id="158" name="Google Shape;158;p25"/>
          <p:cNvSpPr txBox="1">
            <a:spLocks noGrp="1"/>
          </p:cNvSpPr>
          <p:nvPr>
            <p:ph type="subTitle" idx="6"/>
          </p:nvPr>
        </p:nvSpPr>
        <p:spPr>
          <a:xfrm>
            <a:off x="6031075" y="1676879"/>
            <a:ext cx="2175300" cy="660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algn="ctr" rtl="0">
              <a:lnSpc>
                <a:spcPct val="115000"/>
              </a:lnSpc>
              <a:spcBef>
                <a:spcPts val="0"/>
              </a:spcBef>
              <a:spcAft>
                <a:spcPts val="0"/>
              </a:spcAft>
              <a:buSzPts val="2400"/>
              <a:buFont typeface="Coda"/>
              <a:buNone/>
              <a:defRPr sz="2400">
                <a:latin typeface="Coda"/>
                <a:ea typeface="Coda"/>
                <a:cs typeface="Coda"/>
                <a:sym typeface="Coda"/>
              </a:defRPr>
            </a:lvl2pPr>
            <a:lvl3pPr lvl="2" algn="ctr" rtl="0">
              <a:lnSpc>
                <a:spcPct val="115000"/>
              </a:lnSpc>
              <a:spcBef>
                <a:spcPts val="0"/>
              </a:spcBef>
              <a:spcAft>
                <a:spcPts val="0"/>
              </a:spcAft>
              <a:buSzPts val="2400"/>
              <a:buFont typeface="Coda"/>
              <a:buNone/>
              <a:defRPr sz="2400">
                <a:latin typeface="Coda"/>
                <a:ea typeface="Coda"/>
                <a:cs typeface="Coda"/>
                <a:sym typeface="Coda"/>
              </a:defRPr>
            </a:lvl3pPr>
            <a:lvl4pPr lvl="3" algn="ctr" rtl="0">
              <a:lnSpc>
                <a:spcPct val="115000"/>
              </a:lnSpc>
              <a:spcBef>
                <a:spcPts val="0"/>
              </a:spcBef>
              <a:spcAft>
                <a:spcPts val="0"/>
              </a:spcAft>
              <a:buSzPts val="2400"/>
              <a:buFont typeface="Coda"/>
              <a:buNone/>
              <a:defRPr sz="2400">
                <a:latin typeface="Coda"/>
                <a:ea typeface="Coda"/>
                <a:cs typeface="Coda"/>
                <a:sym typeface="Coda"/>
              </a:defRPr>
            </a:lvl4pPr>
            <a:lvl5pPr lvl="4" algn="ctr" rtl="0">
              <a:lnSpc>
                <a:spcPct val="115000"/>
              </a:lnSpc>
              <a:spcBef>
                <a:spcPts val="0"/>
              </a:spcBef>
              <a:spcAft>
                <a:spcPts val="0"/>
              </a:spcAft>
              <a:buSzPts val="2400"/>
              <a:buFont typeface="Coda"/>
              <a:buNone/>
              <a:defRPr sz="2400">
                <a:latin typeface="Coda"/>
                <a:ea typeface="Coda"/>
                <a:cs typeface="Coda"/>
                <a:sym typeface="Coda"/>
              </a:defRPr>
            </a:lvl5pPr>
            <a:lvl6pPr lvl="5" algn="ctr" rtl="0">
              <a:lnSpc>
                <a:spcPct val="115000"/>
              </a:lnSpc>
              <a:spcBef>
                <a:spcPts val="0"/>
              </a:spcBef>
              <a:spcAft>
                <a:spcPts val="0"/>
              </a:spcAft>
              <a:buSzPts val="2400"/>
              <a:buFont typeface="Coda"/>
              <a:buNone/>
              <a:defRPr sz="2400">
                <a:latin typeface="Coda"/>
                <a:ea typeface="Coda"/>
                <a:cs typeface="Coda"/>
                <a:sym typeface="Coda"/>
              </a:defRPr>
            </a:lvl6pPr>
            <a:lvl7pPr lvl="6" algn="ctr" rtl="0">
              <a:lnSpc>
                <a:spcPct val="115000"/>
              </a:lnSpc>
              <a:spcBef>
                <a:spcPts val="0"/>
              </a:spcBef>
              <a:spcAft>
                <a:spcPts val="0"/>
              </a:spcAft>
              <a:buSzPts val="2400"/>
              <a:buFont typeface="Coda"/>
              <a:buNone/>
              <a:defRPr sz="2400">
                <a:latin typeface="Coda"/>
                <a:ea typeface="Coda"/>
                <a:cs typeface="Coda"/>
                <a:sym typeface="Coda"/>
              </a:defRPr>
            </a:lvl7pPr>
            <a:lvl8pPr lvl="7" algn="ctr" rtl="0">
              <a:lnSpc>
                <a:spcPct val="115000"/>
              </a:lnSpc>
              <a:spcBef>
                <a:spcPts val="0"/>
              </a:spcBef>
              <a:spcAft>
                <a:spcPts val="0"/>
              </a:spcAft>
              <a:buSzPts val="2400"/>
              <a:buFont typeface="Coda"/>
              <a:buNone/>
              <a:defRPr sz="2400">
                <a:latin typeface="Coda"/>
                <a:ea typeface="Coda"/>
                <a:cs typeface="Coda"/>
                <a:sym typeface="Coda"/>
              </a:defRPr>
            </a:lvl8pPr>
            <a:lvl9pPr lvl="8" algn="ctr" rtl="0">
              <a:lnSpc>
                <a:spcPct val="115000"/>
              </a:lnSpc>
              <a:spcBef>
                <a:spcPts val="0"/>
              </a:spcBef>
              <a:spcAft>
                <a:spcPts val="0"/>
              </a:spcAft>
              <a:buSzPts val="2400"/>
              <a:buFont typeface="Coda"/>
              <a:buNone/>
              <a:defRPr sz="2400">
                <a:latin typeface="Coda"/>
                <a:ea typeface="Coda"/>
                <a:cs typeface="Coda"/>
                <a:sym typeface="Coda"/>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59"/>
        <p:cNvGrpSpPr/>
        <p:nvPr/>
      </p:nvGrpSpPr>
      <p:grpSpPr>
        <a:xfrm>
          <a:off x="0" y="0"/>
          <a:ext cx="0" cy="0"/>
          <a:chOff x="0" y="0"/>
          <a:chExt cx="0" cy="0"/>
        </a:xfrm>
      </p:grpSpPr>
      <p:sp>
        <p:nvSpPr>
          <p:cNvPr id="160" name="Google Shape;160;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1" name="Google Shape;161;p26"/>
          <p:cNvSpPr txBox="1">
            <a:spLocks noGrp="1"/>
          </p:cNvSpPr>
          <p:nvPr>
            <p:ph type="subTitle" idx="1"/>
          </p:nvPr>
        </p:nvSpPr>
        <p:spPr>
          <a:xfrm>
            <a:off x="2891511" y="1906591"/>
            <a:ext cx="1978200" cy="66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2" name="Google Shape;162;p26"/>
          <p:cNvSpPr txBox="1">
            <a:spLocks noGrp="1"/>
          </p:cNvSpPr>
          <p:nvPr>
            <p:ph type="subTitle" idx="2"/>
          </p:nvPr>
        </p:nvSpPr>
        <p:spPr>
          <a:xfrm>
            <a:off x="5657064" y="1906591"/>
            <a:ext cx="1978200" cy="66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3" name="Google Shape;163;p26"/>
          <p:cNvSpPr txBox="1">
            <a:spLocks noGrp="1"/>
          </p:cNvSpPr>
          <p:nvPr>
            <p:ph type="subTitle" idx="3"/>
          </p:nvPr>
        </p:nvSpPr>
        <p:spPr>
          <a:xfrm>
            <a:off x="1508736" y="3244666"/>
            <a:ext cx="1978200" cy="66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4" name="Google Shape;164;p26"/>
          <p:cNvSpPr txBox="1">
            <a:spLocks noGrp="1"/>
          </p:cNvSpPr>
          <p:nvPr>
            <p:ph type="subTitle" idx="4"/>
          </p:nvPr>
        </p:nvSpPr>
        <p:spPr>
          <a:xfrm>
            <a:off x="4274289" y="3244666"/>
            <a:ext cx="1978200" cy="66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5" name="Google Shape;165;p26"/>
          <p:cNvSpPr txBox="1">
            <a:spLocks noGrp="1"/>
          </p:cNvSpPr>
          <p:nvPr>
            <p:ph type="subTitle" idx="5"/>
          </p:nvPr>
        </p:nvSpPr>
        <p:spPr>
          <a:xfrm>
            <a:off x="2891511" y="1470375"/>
            <a:ext cx="1978200" cy="5055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algn="ctr" rtl="0">
              <a:lnSpc>
                <a:spcPct val="115000"/>
              </a:lnSpc>
              <a:spcBef>
                <a:spcPts val="0"/>
              </a:spcBef>
              <a:spcAft>
                <a:spcPts val="0"/>
              </a:spcAft>
              <a:buSzPts val="2400"/>
              <a:buFont typeface="Coda"/>
              <a:buNone/>
              <a:defRPr sz="2400">
                <a:latin typeface="Coda"/>
                <a:ea typeface="Coda"/>
                <a:cs typeface="Coda"/>
                <a:sym typeface="Coda"/>
              </a:defRPr>
            </a:lvl2pPr>
            <a:lvl3pPr lvl="2" algn="ctr" rtl="0">
              <a:lnSpc>
                <a:spcPct val="115000"/>
              </a:lnSpc>
              <a:spcBef>
                <a:spcPts val="0"/>
              </a:spcBef>
              <a:spcAft>
                <a:spcPts val="0"/>
              </a:spcAft>
              <a:buSzPts val="2400"/>
              <a:buFont typeface="Coda"/>
              <a:buNone/>
              <a:defRPr sz="2400">
                <a:latin typeface="Coda"/>
                <a:ea typeface="Coda"/>
                <a:cs typeface="Coda"/>
                <a:sym typeface="Coda"/>
              </a:defRPr>
            </a:lvl3pPr>
            <a:lvl4pPr lvl="3" algn="ctr" rtl="0">
              <a:lnSpc>
                <a:spcPct val="115000"/>
              </a:lnSpc>
              <a:spcBef>
                <a:spcPts val="0"/>
              </a:spcBef>
              <a:spcAft>
                <a:spcPts val="0"/>
              </a:spcAft>
              <a:buSzPts val="2400"/>
              <a:buFont typeface="Coda"/>
              <a:buNone/>
              <a:defRPr sz="2400">
                <a:latin typeface="Coda"/>
                <a:ea typeface="Coda"/>
                <a:cs typeface="Coda"/>
                <a:sym typeface="Coda"/>
              </a:defRPr>
            </a:lvl4pPr>
            <a:lvl5pPr lvl="4" algn="ctr" rtl="0">
              <a:lnSpc>
                <a:spcPct val="115000"/>
              </a:lnSpc>
              <a:spcBef>
                <a:spcPts val="0"/>
              </a:spcBef>
              <a:spcAft>
                <a:spcPts val="0"/>
              </a:spcAft>
              <a:buSzPts val="2400"/>
              <a:buFont typeface="Coda"/>
              <a:buNone/>
              <a:defRPr sz="2400">
                <a:latin typeface="Coda"/>
                <a:ea typeface="Coda"/>
                <a:cs typeface="Coda"/>
                <a:sym typeface="Coda"/>
              </a:defRPr>
            </a:lvl5pPr>
            <a:lvl6pPr lvl="5" algn="ctr" rtl="0">
              <a:lnSpc>
                <a:spcPct val="115000"/>
              </a:lnSpc>
              <a:spcBef>
                <a:spcPts val="0"/>
              </a:spcBef>
              <a:spcAft>
                <a:spcPts val="0"/>
              </a:spcAft>
              <a:buSzPts val="2400"/>
              <a:buFont typeface="Coda"/>
              <a:buNone/>
              <a:defRPr sz="2400">
                <a:latin typeface="Coda"/>
                <a:ea typeface="Coda"/>
                <a:cs typeface="Coda"/>
                <a:sym typeface="Coda"/>
              </a:defRPr>
            </a:lvl6pPr>
            <a:lvl7pPr lvl="6" algn="ctr" rtl="0">
              <a:lnSpc>
                <a:spcPct val="115000"/>
              </a:lnSpc>
              <a:spcBef>
                <a:spcPts val="0"/>
              </a:spcBef>
              <a:spcAft>
                <a:spcPts val="0"/>
              </a:spcAft>
              <a:buSzPts val="2400"/>
              <a:buFont typeface="Coda"/>
              <a:buNone/>
              <a:defRPr sz="2400">
                <a:latin typeface="Coda"/>
                <a:ea typeface="Coda"/>
                <a:cs typeface="Coda"/>
                <a:sym typeface="Coda"/>
              </a:defRPr>
            </a:lvl7pPr>
            <a:lvl8pPr lvl="7" algn="ctr" rtl="0">
              <a:lnSpc>
                <a:spcPct val="115000"/>
              </a:lnSpc>
              <a:spcBef>
                <a:spcPts val="0"/>
              </a:spcBef>
              <a:spcAft>
                <a:spcPts val="0"/>
              </a:spcAft>
              <a:buSzPts val="2400"/>
              <a:buFont typeface="Coda"/>
              <a:buNone/>
              <a:defRPr sz="2400">
                <a:latin typeface="Coda"/>
                <a:ea typeface="Coda"/>
                <a:cs typeface="Coda"/>
                <a:sym typeface="Coda"/>
              </a:defRPr>
            </a:lvl8pPr>
            <a:lvl9pPr lvl="8" algn="ctr" rtl="0">
              <a:lnSpc>
                <a:spcPct val="115000"/>
              </a:lnSpc>
              <a:spcBef>
                <a:spcPts val="0"/>
              </a:spcBef>
              <a:spcAft>
                <a:spcPts val="0"/>
              </a:spcAft>
              <a:buSzPts val="2400"/>
              <a:buFont typeface="Coda"/>
              <a:buNone/>
              <a:defRPr sz="2400">
                <a:latin typeface="Coda"/>
                <a:ea typeface="Coda"/>
                <a:cs typeface="Coda"/>
                <a:sym typeface="Coda"/>
              </a:defRPr>
            </a:lvl9pPr>
          </a:lstStyle>
          <a:p>
            <a:endParaRPr/>
          </a:p>
        </p:txBody>
      </p:sp>
      <p:sp>
        <p:nvSpPr>
          <p:cNvPr id="166" name="Google Shape;166;p26"/>
          <p:cNvSpPr txBox="1">
            <a:spLocks noGrp="1"/>
          </p:cNvSpPr>
          <p:nvPr>
            <p:ph type="subTitle" idx="6"/>
          </p:nvPr>
        </p:nvSpPr>
        <p:spPr>
          <a:xfrm>
            <a:off x="1508736" y="2808550"/>
            <a:ext cx="1978200" cy="5055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algn="ctr" rtl="0">
              <a:lnSpc>
                <a:spcPct val="115000"/>
              </a:lnSpc>
              <a:spcBef>
                <a:spcPts val="0"/>
              </a:spcBef>
              <a:spcAft>
                <a:spcPts val="0"/>
              </a:spcAft>
              <a:buSzPts val="2400"/>
              <a:buFont typeface="Coda"/>
              <a:buNone/>
              <a:defRPr sz="2400">
                <a:latin typeface="Coda"/>
                <a:ea typeface="Coda"/>
                <a:cs typeface="Coda"/>
                <a:sym typeface="Coda"/>
              </a:defRPr>
            </a:lvl2pPr>
            <a:lvl3pPr lvl="2" algn="ctr" rtl="0">
              <a:lnSpc>
                <a:spcPct val="115000"/>
              </a:lnSpc>
              <a:spcBef>
                <a:spcPts val="0"/>
              </a:spcBef>
              <a:spcAft>
                <a:spcPts val="0"/>
              </a:spcAft>
              <a:buSzPts val="2400"/>
              <a:buFont typeface="Coda"/>
              <a:buNone/>
              <a:defRPr sz="2400">
                <a:latin typeface="Coda"/>
                <a:ea typeface="Coda"/>
                <a:cs typeface="Coda"/>
                <a:sym typeface="Coda"/>
              </a:defRPr>
            </a:lvl3pPr>
            <a:lvl4pPr lvl="3" algn="ctr" rtl="0">
              <a:lnSpc>
                <a:spcPct val="115000"/>
              </a:lnSpc>
              <a:spcBef>
                <a:spcPts val="0"/>
              </a:spcBef>
              <a:spcAft>
                <a:spcPts val="0"/>
              </a:spcAft>
              <a:buSzPts val="2400"/>
              <a:buFont typeface="Coda"/>
              <a:buNone/>
              <a:defRPr sz="2400">
                <a:latin typeface="Coda"/>
                <a:ea typeface="Coda"/>
                <a:cs typeface="Coda"/>
                <a:sym typeface="Coda"/>
              </a:defRPr>
            </a:lvl4pPr>
            <a:lvl5pPr lvl="4" algn="ctr" rtl="0">
              <a:lnSpc>
                <a:spcPct val="115000"/>
              </a:lnSpc>
              <a:spcBef>
                <a:spcPts val="0"/>
              </a:spcBef>
              <a:spcAft>
                <a:spcPts val="0"/>
              </a:spcAft>
              <a:buSzPts val="2400"/>
              <a:buFont typeface="Coda"/>
              <a:buNone/>
              <a:defRPr sz="2400">
                <a:latin typeface="Coda"/>
                <a:ea typeface="Coda"/>
                <a:cs typeface="Coda"/>
                <a:sym typeface="Coda"/>
              </a:defRPr>
            </a:lvl5pPr>
            <a:lvl6pPr lvl="5" algn="ctr" rtl="0">
              <a:lnSpc>
                <a:spcPct val="115000"/>
              </a:lnSpc>
              <a:spcBef>
                <a:spcPts val="0"/>
              </a:spcBef>
              <a:spcAft>
                <a:spcPts val="0"/>
              </a:spcAft>
              <a:buSzPts val="2400"/>
              <a:buFont typeface="Coda"/>
              <a:buNone/>
              <a:defRPr sz="2400">
                <a:latin typeface="Coda"/>
                <a:ea typeface="Coda"/>
                <a:cs typeface="Coda"/>
                <a:sym typeface="Coda"/>
              </a:defRPr>
            </a:lvl6pPr>
            <a:lvl7pPr lvl="6" algn="ctr" rtl="0">
              <a:lnSpc>
                <a:spcPct val="115000"/>
              </a:lnSpc>
              <a:spcBef>
                <a:spcPts val="0"/>
              </a:spcBef>
              <a:spcAft>
                <a:spcPts val="0"/>
              </a:spcAft>
              <a:buSzPts val="2400"/>
              <a:buFont typeface="Coda"/>
              <a:buNone/>
              <a:defRPr sz="2400">
                <a:latin typeface="Coda"/>
                <a:ea typeface="Coda"/>
                <a:cs typeface="Coda"/>
                <a:sym typeface="Coda"/>
              </a:defRPr>
            </a:lvl7pPr>
            <a:lvl8pPr lvl="7" algn="ctr" rtl="0">
              <a:lnSpc>
                <a:spcPct val="115000"/>
              </a:lnSpc>
              <a:spcBef>
                <a:spcPts val="0"/>
              </a:spcBef>
              <a:spcAft>
                <a:spcPts val="0"/>
              </a:spcAft>
              <a:buSzPts val="2400"/>
              <a:buFont typeface="Coda"/>
              <a:buNone/>
              <a:defRPr sz="2400">
                <a:latin typeface="Coda"/>
                <a:ea typeface="Coda"/>
                <a:cs typeface="Coda"/>
                <a:sym typeface="Coda"/>
              </a:defRPr>
            </a:lvl8pPr>
            <a:lvl9pPr lvl="8" algn="ctr" rtl="0">
              <a:lnSpc>
                <a:spcPct val="115000"/>
              </a:lnSpc>
              <a:spcBef>
                <a:spcPts val="0"/>
              </a:spcBef>
              <a:spcAft>
                <a:spcPts val="0"/>
              </a:spcAft>
              <a:buSzPts val="2400"/>
              <a:buFont typeface="Coda"/>
              <a:buNone/>
              <a:defRPr sz="2400">
                <a:latin typeface="Coda"/>
                <a:ea typeface="Coda"/>
                <a:cs typeface="Coda"/>
                <a:sym typeface="Coda"/>
              </a:defRPr>
            </a:lvl9pPr>
          </a:lstStyle>
          <a:p>
            <a:endParaRPr/>
          </a:p>
        </p:txBody>
      </p:sp>
      <p:sp>
        <p:nvSpPr>
          <p:cNvPr id="167" name="Google Shape;167;p26"/>
          <p:cNvSpPr txBox="1">
            <a:spLocks noGrp="1"/>
          </p:cNvSpPr>
          <p:nvPr>
            <p:ph type="subTitle" idx="7"/>
          </p:nvPr>
        </p:nvSpPr>
        <p:spPr>
          <a:xfrm>
            <a:off x="5657061" y="1470375"/>
            <a:ext cx="1978200" cy="5055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algn="ctr" rtl="0">
              <a:lnSpc>
                <a:spcPct val="115000"/>
              </a:lnSpc>
              <a:spcBef>
                <a:spcPts val="0"/>
              </a:spcBef>
              <a:spcAft>
                <a:spcPts val="0"/>
              </a:spcAft>
              <a:buSzPts val="2400"/>
              <a:buFont typeface="Coda"/>
              <a:buNone/>
              <a:defRPr sz="2400">
                <a:latin typeface="Coda"/>
                <a:ea typeface="Coda"/>
                <a:cs typeface="Coda"/>
                <a:sym typeface="Coda"/>
              </a:defRPr>
            </a:lvl2pPr>
            <a:lvl3pPr lvl="2" algn="ctr" rtl="0">
              <a:lnSpc>
                <a:spcPct val="115000"/>
              </a:lnSpc>
              <a:spcBef>
                <a:spcPts val="0"/>
              </a:spcBef>
              <a:spcAft>
                <a:spcPts val="0"/>
              </a:spcAft>
              <a:buSzPts val="2400"/>
              <a:buFont typeface="Coda"/>
              <a:buNone/>
              <a:defRPr sz="2400">
                <a:latin typeface="Coda"/>
                <a:ea typeface="Coda"/>
                <a:cs typeface="Coda"/>
                <a:sym typeface="Coda"/>
              </a:defRPr>
            </a:lvl3pPr>
            <a:lvl4pPr lvl="3" algn="ctr" rtl="0">
              <a:lnSpc>
                <a:spcPct val="115000"/>
              </a:lnSpc>
              <a:spcBef>
                <a:spcPts val="0"/>
              </a:spcBef>
              <a:spcAft>
                <a:spcPts val="0"/>
              </a:spcAft>
              <a:buSzPts val="2400"/>
              <a:buFont typeface="Coda"/>
              <a:buNone/>
              <a:defRPr sz="2400">
                <a:latin typeface="Coda"/>
                <a:ea typeface="Coda"/>
                <a:cs typeface="Coda"/>
                <a:sym typeface="Coda"/>
              </a:defRPr>
            </a:lvl4pPr>
            <a:lvl5pPr lvl="4" algn="ctr" rtl="0">
              <a:lnSpc>
                <a:spcPct val="115000"/>
              </a:lnSpc>
              <a:spcBef>
                <a:spcPts val="0"/>
              </a:spcBef>
              <a:spcAft>
                <a:spcPts val="0"/>
              </a:spcAft>
              <a:buSzPts val="2400"/>
              <a:buFont typeface="Coda"/>
              <a:buNone/>
              <a:defRPr sz="2400">
                <a:latin typeface="Coda"/>
                <a:ea typeface="Coda"/>
                <a:cs typeface="Coda"/>
                <a:sym typeface="Coda"/>
              </a:defRPr>
            </a:lvl5pPr>
            <a:lvl6pPr lvl="5" algn="ctr" rtl="0">
              <a:lnSpc>
                <a:spcPct val="115000"/>
              </a:lnSpc>
              <a:spcBef>
                <a:spcPts val="0"/>
              </a:spcBef>
              <a:spcAft>
                <a:spcPts val="0"/>
              </a:spcAft>
              <a:buSzPts val="2400"/>
              <a:buFont typeface="Coda"/>
              <a:buNone/>
              <a:defRPr sz="2400">
                <a:latin typeface="Coda"/>
                <a:ea typeface="Coda"/>
                <a:cs typeface="Coda"/>
                <a:sym typeface="Coda"/>
              </a:defRPr>
            </a:lvl6pPr>
            <a:lvl7pPr lvl="6" algn="ctr" rtl="0">
              <a:lnSpc>
                <a:spcPct val="115000"/>
              </a:lnSpc>
              <a:spcBef>
                <a:spcPts val="0"/>
              </a:spcBef>
              <a:spcAft>
                <a:spcPts val="0"/>
              </a:spcAft>
              <a:buSzPts val="2400"/>
              <a:buFont typeface="Coda"/>
              <a:buNone/>
              <a:defRPr sz="2400">
                <a:latin typeface="Coda"/>
                <a:ea typeface="Coda"/>
                <a:cs typeface="Coda"/>
                <a:sym typeface="Coda"/>
              </a:defRPr>
            </a:lvl7pPr>
            <a:lvl8pPr lvl="7" algn="ctr" rtl="0">
              <a:lnSpc>
                <a:spcPct val="115000"/>
              </a:lnSpc>
              <a:spcBef>
                <a:spcPts val="0"/>
              </a:spcBef>
              <a:spcAft>
                <a:spcPts val="0"/>
              </a:spcAft>
              <a:buSzPts val="2400"/>
              <a:buFont typeface="Coda"/>
              <a:buNone/>
              <a:defRPr sz="2400">
                <a:latin typeface="Coda"/>
                <a:ea typeface="Coda"/>
                <a:cs typeface="Coda"/>
                <a:sym typeface="Coda"/>
              </a:defRPr>
            </a:lvl8pPr>
            <a:lvl9pPr lvl="8" algn="ctr" rtl="0">
              <a:lnSpc>
                <a:spcPct val="115000"/>
              </a:lnSpc>
              <a:spcBef>
                <a:spcPts val="0"/>
              </a:spcBef>
              <a:spcAft>
                <a:spcPts val="0"/>
              </a:spcAft>
              <a:buSzPts val="2400"/>
              <a:buFont typeface="Coda"/>
              <a:buNone/>
              <a:defRPr sz="2400">
                <a:latin typeface="Coda"/>
                <a:ea typeface="Coda"/>
                <a:cs typeface="Coda"/>
                <a:sym typeface="Coda"/>
              </a:defRPr>
            </a:lvl9pPr>
          </a:lstStyle>
          <a:p>
            <a:endParaRPr/>
          </a:p>
        </p:txBody>
      </p:sp>
      <p:sp>
        <p:nvSpPr>
          <p:cNvPr id="168" name="Google Shape;168;p26"/>
          <p:cNvSpPr txBox="1">
            <a:spLocks noGrp="1"/>
          </p:cNvSpPr>
          <p:nvPr>
            <p:ph type="subTitle" idx="8"/>
          </p:nvPr>
        </p:nvSpPr>
        <p:spPr>
          <a:xfrm>
            <a:off x="4274286" y="2808550"/>
            <a:ext cx="1978200" cy="5055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algn="ctr" rtl="0">
              <a:lnSpc>
                <a:spcPct val="115000"/>
              </a:lnSpc>
              <a:spcBef>
                <a:spcPts val="0"/>
              </a:spcBef>
              <a:spcAft>
                <a:spcPts val="0"/>
              </a:spcAft>
              <a:buSzPts val="2400"/>
              <a:buFont typeface="Coda"/>
              <a:buNone/>
              <a:defRPr sz="2400">
                <a:latin typeface="Coda"/>
                <a:ea typeface="Coda"/>
                <a:cs typeface="Coda"/>
                <a:sym typeface="Coda"/>
              </a:defRPr>
            </a:lvl2pPr>
            <a:lvl3pPr lvl="2" algn="ctr" rtl="0">
              <a:lnSpc>
                <a:spcPct val="115000"/>
              </a:lnSpc>
              <a:spcBef>
                <a:spcPts val="0"/>
              </a:spcBef>
              <a:spcAft>
                <a:spcPts val="0"/>
              </a:spcAft>
              <a:buSzPts val="2400"/>
              <a:buFont typeface="Coda"/>
              <a:buNone/>
              <a:defRPr sz="2400">
                <a:latin typeface="Coda"/>
                <a:ea typeface="Coda"/>
                <a:cs typeface="Coda"/>
                <a:sym typeface="Coda"/>
              </a:defRPr>
            </a:lvl3pPr>
            <a:lvl4pPr lvl="3" algn="ctr" rtl="0">
              <a:lnSpc>
                <a:spcPct val="115000"/>
              </a:lnSpc>
              <a:spcBef>
                <a:spcPts val="0"/>
              </a:spcBef>
              <a:spcAft>
                <a:spcPts val="0"/>
              </a:spcAft>
              <a:buSzPts val="2400"/>
              <a:buFont typeface="Coda"/>
              <a:buNone/>
              <a:defRPr sz="2400">
                <a:latin typeface="Coda"/>
                <a:ea typeface="Coda"/>
                <a:cs typeface="Coda"/>
                <a:sym typeface="Coda"/>
              </a:defRPr>
            </a:lvl4pPr>
            <a:lvl5pPr lvl="4" algn="ctr" rtl="0">
              <a:lnSpc>
                <a:spcPct val="115000"/>
              </a:lnSpc>
              <a:spcBef>
                <a:spcPts val="0"/>
              </a:spcBef>
              <a:spcAft>
                <a:spcPts val="0"/>
              </a:spcAft>
              <a:buSzPts val="2400"/>
              <a:buFont typeface="Coda"/>
              <a:buNone/>
              <a:defRPr sz="2400">
                <a:latin typeface="Coda"/>
                <a:ea typeface="Coda"/>
                <a:cs typeface="Coda"/>
                <a:sym typeface="Coda"/>
              </a:defRPr>
            </a:lvl5pPr>
            <a:lvl6pPr lvl="5" algn="ctr" rtl="0">
              <a:lnSpc>
                <a:spcPct val="115000"/>
              </a:lnSpc>
              <a:spcBef>
                <a:spcPts val="0"/>
              </a:spcBef>
              <a:spcAft>
                <a:spcPts val="0"/>
              </a:spcAft>
              <a:buSzPts val="2400"/>
              <a:buFont typeface="Coda"/>
              <a:buNone/>
              <a:defRPr sz="2400">
                <a:latin typeface="Coda"/>
                <a:ea typeface="Coda"/>
                <a:cs typeface="Coda"/>
                <a:sym typeface="Coda"/>
              </a:defRPr>
            </a:lvl6pPr>
            <a:lvl7pPr lvl="6" algn="ctr" rtl="0">
              <a:lnSpc>
                <a:spcPct val="115000"/>
              </a:lnSpc>
              <a:spcBef>
                <a:spcPts val="0"/>
              </a:spcBef>
              <a:spcAft>
                <a:spcPts val="0"/>
              </a:spcAft>
              <a:buSzPts val="2400"/>
              <a:buFont typeface="Coda"/>
              <a:buNone/>
              <a:defRPr sz="2400">
                <a:latin typeface="Coda"/>
                <a:ea typeface="Coda"/>
                <a:cs typeface="Coda"/>
                <a:sym typeface="Coda"/>
              </a:defRPr>
            </a:lvl7pPr>
            <a:lvl8pPr lvl="7" algn="ctr" rtl="0">
              <a:lnSpc>
                <a:spcPct val="115000"/>
              </a:lnSpc>
              <a:spcBef>
                <a:spcPts val="0"/>
              </a:spcBef>
              <a:spcAft>
                <a:spcPts val="0"/>
              </a:spcAft>
              <a:buSzPts val="2400"/>
              <a:buFont typeface="Coda"/>
              <a:buNone/>
              <a:defRPr sz="2400">
                <a:latin typeface="Coda"/>
                <a:ea typeface="Coda"/>
                <a:cs typeface="Coda"/>
                <a:sym typeface="Coda"/>
              </a:defRPr>
            </a:lvl8pPr>
            <a:lvl9pPr lvl="8" algn="ctr" rtl="0">
              <a:lnSpc>
                <a:spcPct val="115000"/>
              </a:lnSpc>
              <a:spcBef>
                <a:spcPts val="0"/>
              </a:spcBef>
              <a:spcAft>
                <a:spcPts val="0"/>
              </a:spcAft>
              <a:buSzPts val="2400"/>
              <a:buFont typeface="Coda"/>
              <a:buNone/>
              <a:defRPr sz="2400">
                <a:latin typeface="Coda"/>
                <a:ea typeface="Coda"/>
                <a:cs typeface="Coda"/>
                <a:sym typeface="Coda"/>
              </a:defRPr>
            </a:lvl9pPr>
          </a:lstStyle>
          <a:p>
            <a:endParaRPr/>
          </a:p>
        </p:txBody>
      </p:sp>
      <p:pic>
        <p:nvPicPr>
          <p:cNvPr id="169" name="Google Shape;169;p26"/>
          <p:cNvPicPr preferRelativeResize="0"/>
          <p:nvPr/>
        </p:nvPicPr>
        <p:blipFill rotWithShape="1">
          <a:blip r:embed="rId2">
            <a:alphaModFix/>
          </a:blip>
          <a:srcRect t="36350" b="47481"/>
          <a:stretch/>
        </p:blipFill>
        <p:spPr>
          <a:xfrm>
            <a:off x="0" y="4158150"/>
            <a:ext cx="9144003" cy="985349"/>
          </a:xfrm>
          <a:prstGeom prst="rect">
            <a:avLst/>
          </a:prstGeom>
          <a:noFill/>
          <a:ln>
            <a:noFill/>
          </a:ln>
        </p:spPr>
      </p:pic>
      <p:pic>
        <p:nvPicPr>
          <p:cNvPr id="170" name="Google Shape;170;p26"/>
          <p:cNvPicPr preferRelativeResize="0"/>
          <p:nvPr/>
        </p:nvPicPr>
        <p:blipFill>
          <a:blip r:embed="rId3">
            <a:alphaModFix/>
          </a:blip>
          <a:stretch>
            <a:fillRect/>
          </a:stretch>
        </p:blipFill>
        <p:spPr>
          <a:xfrm rot="5400000" flipH="1">
            <a:off x="4089351" y="-48800"/>
            <a:ext cx="985348" cy="9164050"/>
          </a:xfrm>
          <a:prstGeom prst="rect">
            <a:avLst/>
          </a:prstGeom>
          <a:noFill/>
          <a:ln>
            <a:noFill/>
          </a:ln>
        </p:spPr>
      </p:pic>
      <p:pic>
        <p:nvPicPr>
          <p:cNvPr id="171" name="Google Shape;171;p26"/>
          <p:cNvPicPr preferRelativeResize="0"/>
          <p:nvPr/>
        </p:nvPicPr>
        <p:blipFill>
          <a:blip r:embed="rId3">
            <a:alphaModFix/>
          </a:blip>
          <a:stretch>
            <a:fillRect/>
          </a:stretch>
        </p:blipFill>
        <p:spPr>
          <a:xfrm rot="5400000" flipH="1">
            <a:off x="4079326" y="-48800"/>
            <a:ext cx="985348" cy="91640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2"/>
        <p:cNvGrpSpPr/>
        <p:nvPr/>
      </p:nvGrpSpPr>
      <p:grpSpPr>
        <a:xfrm>
          <a:off x="0" y="0"/>
          <a:ext cx="0" cy="0"/>
          <a:chOff x="0" y="0"/>
          <a:chExt cx="0" cy="0"/>
        </a:xfrm>
      </p:grpSpPr>
      <p:pic>
        <p:nvPicPr>
          <p:cNvPr id="203" name="Google Shape;203;p30"/>
          <p:cNvPicPr preferRelativeResize="0"/>
          <p:nvPr/>
        </p:nvPicPr>
        <p:blipFill rotWithShape="1">
          <a:blip r:embed="rId2">
            <a:alphaModFix/>
          </a:blip>
          <a:srcRect l="17494" t="37142" r="26807" b="-21537"/>
          <a:stretch/>
        </p:blipFill>
        <p:spPr>
          <a:xfrm>
            <a:off x="0" y="0"/>
            <a:ext cx="5093125" cy="514350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04"/>
        <p:cNvGrpSpPr/>
        <p:nvPr/>
      </p:nvGrpSpPr>
      <p:grpSpPr>
        <a:xfrm>
          <a:off x="0" y="0"/>
          <a:ext cx="0" cy="0"/>
          <a:chOff x="0" y="0"/>
          <a:chExt cx="0" cy="0"/>
        </a:xfrm>
      </p:grpSpPr>
      <p:grpSp>
        <p:nvGrpSpPr>
          <p:cNvPr id="205" name="Google Shape;205;p31"/>
          <p:cNvGrpSpPr/>
          <p:nvPr/>
        </p:nvGrpSpPr>
        <p:grpSpPr>
          <a:xfrm>
            <a:off x="5018673" y="0"/>
            <a:ext cx="4125326" cy="5143501"/>
            <a:chOff x="5018673" y="0"/>
            <a:chExt cx="4125326" cy="5143501"/>
          </a:xfrm>
        </p:grpSpPr>
        <p:pic>
          <p:nvPicPr>
            <p:cNvPr id="206" name="Google Shape;206;p31"/>
            <p:cNvPicPr preferRelativeResize="0"/>
            <p:nvPr/>
          </p:nvPicPr>
          <p:blipFill rotWithShape="1">
            <a:blip r:embed="rId2">
              <a:alphaModFix/>
            </a:blip>
            <a:srcRect r="70806"/>
            <a:stretch/>
          </p:blipFill>
          <p:spPr>
            <a:xfrm>
              <a:off x="6891025" y="0"/>
              <a:ext cx="2252974" cy="5143501"/>
            </a:xfrm>
            <a:prstGeom prst="rect">
              <a:avLst/>
            </a:prstGeom>
            <a:noFill/>
            <a:ln>
              <a:noFill/>
            </a:ln>
          </p:spPr>
        </p:pic>
        <p:pic>
          <p:nvPicPr>
            <p:cNvPr id="207" name="Google Shape;207;p31"/>
            <p:cNvPicPr preferRelativeResize="0"/>
            <p:nvPr/>
          </p:nvPicPr>
          <p:blipFill>
            <a:blip r:embed="rId3">
              <a:alphaModFix/>
            </a:blip>
            <a:stretch>
              <a:fillRect/>
            </a:stretch>
          </p:blipFill>
          <p:spPr>
            <a:xfrm flipH="1">
              <a:off x="5018673" y="0"/>
              <a:ext cx="3659254" cy="5143499"/>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l="41273" t="10860" b="-10860"/>
          <a:stretch/>
        </p:blipFill>
        <p:spPr>
          <a:xfrm rot="5400000">
            <a:off x="3643126" y="-357376"/>
            <a:ext cx="5153172" cy="5848575"/>
          </a:xfrm>
          <a:prstGeom prst="rect">
            <a:avLst/>
          </a:prstGeom>
          <a:noFill/>
          <a:ln>
            <a:noFill/>
          </a:ln>
        </p:spPr>
      </p:pic>
      <p:pic>
        <p:nvPicPr>
          <p:cNvPr id="14" name="Google Shape;14;p3"/>
          <p:cNvPicPr preferRelativeResize="0"/>
          <p:nvPr/>
        </p:nvPicPr>
        <p:blipFill>
          <a:blip r:embed="rId3">
            <a:alphaModFix/>
          </a:blip>
          <a:stretch>
            <a:fillRect/>
          </a:stretch>
        </p:blipFill>
        <p:spPr>
          <a:xfrm flipH="1">
            <a:off x="3264098" y="0"/>
            <a:ext cx="3659254" cy="5143499"/>
          </a:xfrm>
          <a:prstGeom prst="rect">
            <a:avLst/>
          </a:prstGeom>
          <a:noFill/>
          <a:ln>
            <a:noFill/>
          </a:ln>
        </p:spPr>
      </p:pic>
      <p:pic>
        <p:nvPicPr>
          <p:cNvPr id="15" name="Google Shape;15;p3"/>
          <p:cNvPicPr preferRelativeResize="0"/>
          <p:nvPr/>
        </p:nvPicPr>
        <p:blipFill>
          <a:blip r:embed="rId3">
            <a:alphaModFix/>
          </a:blip>
          <a:stretch>
            <a:fillRect/>
          </a:stretch>
        </p:blipFill>
        <p:spPr>
          <a:xfrm flipH="1">
            <a:off x="3226323" y="0"/>
            <a:ext cx="3659254" cy="5143499"/>
          </a:xfrm>
          <a:prstGeom prst="rect">
            <a:avLst/>
          </a:prstGeom>
          <a:noFill/>
          <a:ln>
            <a:noFill/>
          </a:ln>
        </p:spPr>
      </p:pic>
      <p:sp>
        <p:nvSpPr>
          <p:cNvPr id="16" name="Google Shape;16;p3"/>
          <p:cNvSpPr txBox="1">
            <a:spLocks noGrp="1"/>
          </p:cNvSpPr>
          <p:nvPr>
            <p:ph type="title"/>
          </p:nvPr>
        </p:nvSpPr>
        <p:spPr>
          <a:xfrm>
            <a:off x="1102425" y="2119738"/>
            <a:ext cx="3928500" cy="144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2240625" y="1280038"/>
            <a:ext cx="1652100" cy="91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a:spLocks noGrp="1"/>
          </p:cNvSpPr>
          <p:nvPr>
            <p:ph type="subTitle" idx="1"/>
          </p:nvPr>
        </p:nvSpPr>
        <p:spPr>
          <a:xfrm>
            <a:off x="1102425" y="3564663"/>
            <a:ext cx="3928500" cy="375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grpSp>
        <p:nvGrpSpPr>
          <p:cNvPr id="42" name="Google Shape;42;p7"/>
          <p:cNvGrpSpPr/>
          <p:nvPr/>
        </p:nvGrpSpPr>
        <p:grpSpPr>
          <a:xfrm>
            <a:off x="6650150" y="0"/>
            <a:ext cx="2908624" cy="5143501"/>
            <a:chOff x="6650150" y="0"/>
            <a:chExt cx="2908624" cy="5143501"/>
          </a:xfrm>
        </p:grpSpPr>
        <p:pic>
          <p:nvPicPr>
            <p:cNvPr id="43" name="Google Shape;43;p7"/>
            <p:cNvPicPr preferRelativeResize="0"/>
            <p:nvPr/>
          </p:nvPicPr>
          <p:blipFill rotWithShape="1">
            <a:blip r:embed="rId2">
              <a:alphaModFix/>
            </a:blip>
            <a:srcRect l="29748" r="41057"/>
            <a:stretch/>
          </p:blipFill>
          <p:spPr>
            <a:xfrm>
              <a:off x="6891025" y="0"/>
              <a:ext cx="2252974" cy="5143501"/>
            </a:xfrm>
            <a:prstGeom prst="rect">
              <a:avLst/>
            </a:prstGeom>
            <a:noFill/>
            <a:ln>
              <a:noFill/>
            </a:ln>
          </p:spPr>
        </p:pic>
        <p:pic>
          <p:nvPicPr>
            <p:cNvPr id="44" name="Google Shape;44;p7"/>
            <p:cNvPicPr preferRelativeResize="0"/>
            <p:nvPr/>
          </p:nvPicPr>
          <p:blipFill>
            <a:blip r:embed="rId3">
              <a:alphaModFix/>
            </a:blip>
            <a:stretch>
              <a:fillRect/>
            </a:stretch>
          </p:blipFill>
          <p:spPr>
            <a:xfrm flipH="1">
              <a:off x="6650150" y="0"/>
              <a:ext cx="2908624" cy="5143499"/>
            </a:xfrm>
            <a:prstGeom prst="rect">
              <a:avLst/>
            </a:prstGeom>
            <a:noFill/>
            <a:ln>
              <a:noFill/>
            </a:ln>
          </p:spPr>
        </p:pic>
      </p:grpSp>
      <p:sp>
        <p:nvSpPr>
          <p:cNvPr id="45" name="Google Shape;4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 name="Google Shape;46;p7"/>
          <p:cNvSpPr txBox="1">
            <a:spLocks noGrp="1"/>
          </p:cNvSpPr>
          <p:nvPr>
            <p:ph type="subTitle" idx="1"/>
          </p:nvPr>
        </p:nvSpPr>
        <p:spPr>
          <a:xfrm>
            <a:off x="2424600" y="1727375"/>
            <a:ext cx="4294800" cy="21264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600"/>
              <a:buChar char="●"/>
              <a:defRPr/>
            </a:lvl1pPr>
            <a:lvl2pPr lvl="1" algn="ctr" rtl="0">
              <a:lnSpc>
                <a:spcPct val="115000"/>
              </a:lnSpc>
              <a:spcBef>
                <a:spcPts val="0"/>
              </a:spcBef>
              <a:spcAft>
                <a:spcPts val="0"/>
              </a:spcAft>
              <a:buClr>
                <a:srgbClr val="E76A28"/>
              </a:buClr>
              <a:buSzPts val="1600"/>
              <a:buFont typeface="Nunito Light"/>
              <a:buChar char="○"/>
              <a:defRPr/>
            </a:lvl2pPr>
            <a:lvl3pPr lvl="2" algn="ctr" rtl="0">
              <a:lnSpc>
                <a:spcPct val="115000"/>
              </a:lnSpc>
              <a:spcBef>
                <a:spcPts val="0"/>
              </a:spcBef>
              <a:spcAft>
                <a:spcPts val="0"/>
              </a:spcAft>
              <a:buClr>
                <a:srgbClr val="E76A28"/>
              </a:buClr>
              <a:buSzPts val="1500"/>
              <a:buFont typeface="Nunito Light"/>
              <a:buChar char="■"/>
              <a:defRPr/>
            </a:lvl3pPr>
            <a:lvl4pPr lvl="3" algn="ctr" rtl="0">
              <a:lnSpc>
                <a:spcPct val="115000"/>
              </a:lnSpc>
              <a:spcBef>
                <a:spcPts val="0"/>
              </a:spcBef>
              <a:spcAft>
                <a:spcPts val="0"/>
              </a:spcAft>
              <a:buClr>
                <a:srgbClr val="E76A28"/>
              </a:buClr>
              <a:buSzPts val="1500"/>
              <a:buFont typeface="Nunito Light"/>
              <a:buChar char="●"/>
              <a:defRPr/>
            </a:lvl4pPr>
            <a:lvl5pPr lvl="4" algn="ctr" rtl="0">
              <a:lnSpc>
                <a:spcPct val="115000"/>
              </a:lnSpc>
              <a:spcBef>
                <a:spcPts val="0"/>
              </a:spcBef>
              <a:spcAft>
                <a:spcPts val="0"/>
              </a:spcAft>
              <a:buClr>
                <a:srgbClr val="E76A28"/>
              </a:buClr>
              <a:buSzPts val="1400"/>
              <a:buFont typeface="Nunito Light"/>
              <a:buChar char="○"/>
              <a:defRPr/>
            </a:lvl5pPr>
            <a:lvl6pPr lvl="5" algn="ctr" rtl="0">
              <a:lnSpc>
                <a:spcPct val="115000"/>
              </a:lnSpc>
              <a:spcBef>
                <a:spcPts val="0"/>
              </a:spcBef>
              <a:spcAft>
                <a:spcPts val="0"/>
              </a:spcAft>
              <a:buClr>
                <a:srgbClr val="999999"/>
              </a:buClr>
              <a:buSzPts val="1400"/>
              <a:buFont typeface="Nunito Light"/>
              <a:buChar char="■"/>
              <a:defRPr/>
            </a:lvl6pPr>
            <a:lvl7pPr lvl="6" algn="ctr" rtl="0">
              <a:lnSpc>
                <a:spcPct val="115000"/>
              </a:lnSpc>
              <a:spcBef>
                <a:spcPts val="0"/>
              </a:spcBef>
              <a:spcAft>
                <a:spcPts val="0"/>
              </a:spcAft>
              <a:buClr>
                <a:srgbClr val="999999"/>
              </a:buClr>
              <a:buSzPts val="1300"/>
              <a:buFont typeface="Nunito Light"/>
              <a:buChar char="●"/>
              <a:defRPr/>
            </a:lvl7pPr>
            <a:lvl8pPr lvl="7" algn="ctr" rtl="0">
              <a:lnSpc>
                <a:spcPct val="115000"/>
              </a:lnSpc>
              <a:spcBef>
                <a:spcPts val="0"/>
              </a:spcBef>
              <a:spcAft>
                <a:spcPts val="0"/>
              </a:spcAft>
              <a:buClr>
                <a:srgbClr val="999999"/>
              </a:buClr>
              <a:buSzPts val="1300"/>
              <a:buFont typeface="Nunito Light"/>
              <a:buChar char="○"/>
              <a:defRPr/>
            </a:lvl8pPr>
            <a:lvl9pPr lvl="8" algn="ctr" rtl="0">
              <a:lnSpc>
                <a:spcPct val="115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7"/>
        <p:cNvGrpSpPr/>
        <p:nvPr/>
      </p:nvGrpSpPr>
      <p:grpSpPr>
        <a:xfrm>
          <a:off x="0" y="0"/>
          <a:ext cx="0" cy="0"/>
          <a:chOff x="0" y="0"/>
          <a:chExt cx="0" cy="0"/>
        </a:xfrm>
      </p:grpSpPr>
      <p:pic>
        <p:nvPicPr>
          <p:cNvPr id="48" name="Google Shape;48;p8"/>
          <p:cNvPicPr preferRelativeResize="0"/>
          <p:nvPr/>
        </p:nvPicPr>
        <p:blipFill rotWithShape="1">
          <a:blip r:embed="rId2">
            <a:alphaModFix/>
          </a:blip>
          <a:srcRect l="22817" t="26563" r="22817" b="19071"/>
          <a:stretch/>
        </p:blipFill>
        <p:spPr>
          <a:xfrm rot="-5400000" flipH="1">
            <a:off x="4862787" y="853813"/>
            <a:ext cx="5137951" cy="3424474"/>
          </a:xfrm>
          <a:prstGeom prst="rect">
            <a:avLst/>
          </a:prstGeom>
          <a:noFill/>
          <a:ln>
            <a:noFill/>
          </a:ln>
        </p:spPr>
      </p:pic>
      <p:sp>
        <p:nvSpPr>
          <p:cNvPr id="49" name="Google Shape;49;p8"/>
          <p:cNvSpPr txBox="1">
            <a:spLocks noGrp="1"/>
          </p:cNvSpPr>
          <p:nvPr>
            <p:ph type="title"/>
          </p:nvPr>
        </p:nvSpPr>
        <p:spPr>
          <a:xfrm>
            <a:off x="1092475" y="1307100"/>
            <a:ext cx="41073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0"/>
        <p:cNvGrpSpPr/>
        <p:nvPr/>
      </p:nvGrpSpPr>
      <p:grpSpPr>
        <a:xfrm>
          <a:off x="0" y="0"/>
          <a:ext cx="0" cy="0"/>
          <a:chOff x="0" y="0"/>
          <a:chExt cx="0" cy="0"/>
        </a:xfrm>
      </p:grpSpPr>
      <p:pic>
        <p:nvPicPr>
          <p:cNvPr id="51" name="Google Shape;51;p9"/>
          <p:cNvPicPr preferRelativeResize="0"/>
          <p:nvPr/>
        </p:nvPicPr>
        <p:blipFill rotWithShape="1">
          <a:blip r:embed="rId2">
            <a:alphaModFix/>
          </a:blip>
          <a:srcRect t="31742" b="5881"/>
          <a:stretch/>
        </p:blipFill>
        <p:spPr>
          <a:xfrm rot="10800000">
            <a:off x="-2" y="548"/>
            <a:ext cx="9164052" cy="3810002"/>
          </a:xfrm>
          <a:prstGeom prst="rect">
            <a:avLst/>
          </a:prstGeom>
          <a:noFill/>
          <a:ln>
            <a:noFill/>
          </a:ln>
        </p:spPr>
      </p:pic>
      <p:pic>
        <p:nvPicPr>
          <p:cNvPr id="52" name="Google Shape;52;p9"/>
          <p:cNvPicPr preferRelativeResize="0"/>
          <p:nvPr/>
        </p:nvPicPr>
        <p:blipFill>
          <a:blip r:embed="rId3">
            <a:alphaModFix/>
          </a:blip>
          <a:stretch>
            <a:fillRect/>
          </a:stretch>
        </p:blipFill>
        <p:spPr>
          <a:xfrm rot="-5400000" flipH="1">
            <a:off x="2757525" y="-2218025"/>
            <a:ext cx="3659250" cy="9174301"/>
          </a:xfrm>
          <a:prstGeom prst="rect">
            <a:avLst/>
          </a:prstGeom>
          <a:noFill/>
          <a:ln>
            <a:noFill/>
          </a:ln>
        </p:spPr>
      </p:pic>
      <p:sp>
        <p:nvSpPr>
          <p:cNvPr id="53" name="Google Shape;53;p9"/>
          <p:cNvSpPr txBox="1">
            <a:spLocks noGrp="1"/>
          </p:cNvSpPr>
          <p:nvPr>
            <p:ph type="title"/>
          </p:nvPr>
        </p:nvSpPr>
        <p:spPr>
          <a:xfrm>
            <a:off x="2135550" y="2523293"/>
            <a:ext cx="4872900" cy="10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4" name="Google Shape;54;p9"/>
          <p:cNvSpPr txBox="1">
            <a:spLocks noGrp="1"/>
          </p:cNvSpPr>
          <p:nvPr>
            <p:ph type="subTitle" idx="1"/>
          </p:nvPr>
        </p:nvSpPr>
        <p:spPr>
          <a:xfrm>
            <a:off x="2135550" y="3645107"/>
            <a:ext cx="4872900" cy="671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8"/>
        <p:cNvGrpSpPr/>
        <p:nvPr/>
      </p:nvGrpSpPr>
      <p:grpSpPr>
        <a:xfrm>
          <a:off x="0" y="0"/>
          <a:ext cx="0" cy="0"/>
          <a:chOff x="0" y="0"/>
          <a:chExt cx="0" cy="0"/>
        </a:xfrm>
      </p:grpSpPr>
      <p:pic>
        <p:nvPicPr>
          <p:cNvPr id="59" name="Google Shape;59;p11"/>
          <p:cNvPicPr preferRelativeResize="0"/>
          <p:nvPr/>
        </p:nvPicPr>
        <p:blipFill rotWithShape="1">
          <a:blip r:embed="rId2">
            <a:alphaModFix/>
          </a:blip>
          <a:srcRect l="41273" t="10860" b="-10860"/>
          <a:stretch/>
        </p:blipFill>
        <p:spPr>
          <a:xfrm rot="-5400000" flipH="1">
            <a:off x="271499" y="-357376"/>
            <a:ext cx="5153172" cy="5848575"/>
          </a:xfrm>
          <a:prstGeom prst="rect">
            <a:avLst/>
          </a:prstGeom>
          <a:noFill/>
          <a:ln>
            <a:noFill/>
          </a:ln>
        </p:spPr>
      </p:pic>
      <p:pic>
        <p:nvPicPr>
          <p:cNvPr id="60" name="Google Shape;60;p11"/>
          <p:cNvPicPr preferRelativeResize="0"/>
          <p:nvPr/>
        </p:nvPicPr>
        <p:blipFill>
          <a:blip r:embed="rId3">
            <a:alphaModFix/>
          </a:blip>
          <a:stretch>
            <a:fillRect/>
          </a:stretch>
        </p:blipFill>
        <p:spPr>
          <a:xfrm>
            <a:off x="2406246" y="0"/>
            <a:ext cx="3659254" cy="5143499"/>
          </a:xfrm>
          <a:prstGeom prst="rect">
            <a:avLst/>
          </a:prstGeom>
          <a:noFill/>
          <a:ln>
            <a:noFill/>
          </a:ln>
        </p:spPr>
      </p:pic>
      <p:pic>
        <p:nvPicPr>
          <p:cNvPr id="61" name="Google Shape;61;p11"/>
          <p:cNvPicPr preferRelativeResize="0"/>
          <p:nvPr/>
        </p:nvPicPr>
        <p:blipFill>
          <a:blip r:embed="rId3">
            <a:alphaModFix/>
          </a:blip>
          <a:stretch>
            <a:fillRect/>
          </a:stretch>
        </p:blipFill>
        <p:spPr>
          <a:xfrm>
            <a:off x="2182221" y="0"/>
            <a:ext cx="3659254" cy="5143499"/>
          </a:xfrm>
          <a:prstGeom prst="rect">
            <a:avLst/>
          </a:prstGeom>
          <a:noFill/>
          <a:ln>
            <a:noFill/>
          </a:ln>
        </p:spPr>
      </p:pic>
      <p:sp>
        <p:nvSpPr>
          <p:cNvPr id="62" name="Google Shape;62;p11"/>
          <p:cNvSpPr txBox="1">
            <a:spLocks noGrp="1"/>
          </p:cNvSpPr>
          <p:nvPr>
            <p:ph type="title" hasCustomPrompt="1"/>
          </p:nvPr>
        </p:nvSpPr>
        <p:spPr>
          <a:xfrm>
            <a:off x="3844375" y="1723725"/>
            <a:ext cx="4586400" cy="11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9600"/>
              <a:buNone/>
              <a:defRPr sz="6000">
                <a:solidFill>
                  <a:schemeClr val="lt2"/>
                </a:solidFill>
              </a:defRPr>
            </a:lvl1pPr>
            <a:lvl2pPr lvl="1" algn="ctr" rtl="0">
              <a:spcBef>
                <a:spcPts val="0"/>
              </a:spcBef>
              <a:spcAft>
                <a:spcPts val="0"/>
              </a:spcAft>
              <a:buClr>
                <a:schemeClr val="lt2"/>
              </a:buClr>
              <a:buSzPts val="9600"/>
              <a:buNone/>
              <a:defRPr sz="9600">
                <a:solidFill>
                  <a:schemeClr val="lt2"/>
                </a:solidFill>
              </a:defRPr>
            </a:lvl2pPr>
            <a:lvl3pPr lvl="2" algn="ctr" rtl="0">
              <a:spcBef>
                <a:spcPts val="0"/>
              </a:spcBef>
              <a:spcAft>
                <a:spcPts val="0"/>
              </a:spcAft>
              <a:buClr>
                <a:schemeClr val="lt2"/>
              </a:buClr>
              <a:buSzPts val="9600"/>
              <a:buNone/>
              <a:defRPr sz="9600">
                <a:solidFill>
                  <a:schemeClr val="lt2"/>
                </a:solidFill>
              </a:defRPr>
            </a:lvl3pPr>
            <a:lvl4pPr lvl="3" algn="ctr" rtl="0">
              <a:spcBef>
                <a:spcPts val="0"/>
              </a:spcBef>
              <a:spcAft>
                <a:spcPts val="0"/>
              </a:spcAft>
              <a:buClr>
                <a:schemeClr val="lt2"/>
              </a:buClr>
              <a:buSzPts val="9600"/>
              <a:buNone/>
              <a:defRPr sz="9600">
                <a:solidFill>
                  <a:schemeClr val="lt2"/>
                </a:solidFill>
              </a:defRPr>
            </a:lvl4pPr>
            <a:lvl5pPr lvl="4" algn="ctr" rtl="0">
              <a:spcBef>
                <a:spcPts val="0"/>
              </a:spcBef>
              <a:spcAft>
                <a:spcPts val="0"/>
              </a:spcAft>
              <a:buClr>
                <a:schemeClr val="lt2"/>
              </a:buClr>
              <a:buSzPts val="9600"/>
              <a:buNone/>
              <a:defRPr sz="9600">
                <a:solidFill>
                  <a:schemeClr val="lt2"/>
                </a:solidFill>
              </a:defRPr>
            </a:lvl5pPr>
            <a:lvl6pPr lvl="5" algn="ctr" rtl="0">
              <a:spcBef>
                <a:spcPts val="0"/>
              </a:spcBef>
              <a:spcAft>
                <a:spcPts val="0"/>
              </a:spcAft>
              <a:buClr>
                <a:schemeClr val="lt2"/>
              </a:buClr>
              <a:buSzPts val="9600"/>
              <a:buNone/>
              <a:defRPr sz="9600">
                <a:solidFill>
                  <a:schemeClr val="lt2"/>
                </a:solidFill>
              </a:defRPr>
            </a:lvl6pPr>
            <a:lvl7pPr lvl="6" algn="ctr" rtl="0">
              <a:spcBef>
                <a:spcPts val="0"/>
              </a:spcBef>
              <a:spcAft>
                <a:spcPts val="0"/>
              </a:spcAft>
              <a:buClr>
                <a:schemeClr val="lt2"/>
              </a:buClr>
              <a:buSzPts val="9600"/>
              <a:buNone/>
              <a:defRPr sz="9600">
                <a:solidFill>
                  <a:schemeClr val="lt2"/>
                </a:solidFill>
              </a:defRPr>
            </a:lvl7pPr>
            <a:lvl8pPr lvl="7" algn="ctr" rtl="0">
              <a:spcBef>
                <a:spcPts val="0"/>
              </a:spcBef>
              <a:spcAft>
                <a:spcPts val="0"/>
              </a:spcAft>
              <a:buClr>
                <a:schemeClr val="lt2"/>
              </a:buClr>
              <a:buSzPts val="9600"/>
              <a:buNone/>
              <a:defRPr sz="9600">
                <a:solidFill>
                  <a:schemeClr val="lt2"/>
                </a:solidFill>
              </a:defRPr>
            </a:lvl8pPr>
            <a:lvl9pPr lvl="8" algn="ctr" rtl="0">
              <a:spcBef>
                <a:spcPts val="0"/>
              </a:spcBef>
              <a:spcAft>
                <a:spcPts val="0"/>
              </a:spcAft>
              <a:buClr>
                <a:schemeClr val="lt2"/>
              </a:buClr>
              <a:buSzPts val="9600"/>
              <a:buNone/>
              <a:defRPr sz="9600">
                <a:solidFill>
                  <a:schemeClr val="lt2"/>
                </a:solidFill>
              </a:defRPr>
            </a:lvl9pPr>
          </a:lstStyle>
          <a:p>
            <a:r>
              <a:t>xx%</a:t>
            </a:r>
          </a:p>
        </p:txBody>
      </p:sp>
      <p:sp>
        <p:nvSpPr>
          <p:cNvPr id="63" name="Google Shape;63;p11"/>
          <p:cNvSpPr txBox="1">
            <a:spLocks noGrp="1"/>
          </p:cNvSpPr>
          <p:nvPr>
            <p:ph type="subTitle" idx="1"/>
          </p:nvPr>
        </p:nvSpPr>
        <p:spPr>
          <a:xfrm>
            <a:off x="3844375" y="2922675"/>
            <a:ext cx="4586400" cy="497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600"/>
              <a:buNone/>
              <a:defRPr sz="1600"/>
            </a:lvl1pPr>
            <a:lvl2pPr lvl="1" algn="ctr" rtl="0">
              <a:lnSpc>
                <a:spcPct val="115000"/>
              </a:lnSpc>
              <a:spcBef>
                <a:spcPts val="0"/>
              </a:spcBef>
              <a:spcAft>
                <a:spcPts val="0"/>
              </a:spcAft>
              <a:buSzPts val="1600"/>
              <a:buNone/>
              <a:defRPr sz="1600"/>
            </a:lvl2pPr>
            <a:lvl3pPr lvl="2" algn="ctr" rtl="0">
              <a:lnSpc>
                <a:spcPct val="115000"/>
              </a:lnSpc>
              <a:spcBef>
                <a:spcPts val="0"/>
              </a:spcBef>
              <a:spcAft>
                <a:spcPts val="0"/>
              </a:spcAft>
              <a:buSzPts val="1600"/>
              <a:buNone/>
              <a:defRPr sz="1600"/>
            </a:lvl3pPr>
            <a:lvl4pPr lvl="3" algn="ctr" rtl="0">
              <a:lnSpc>
                <a:spcPct val="115000"/>
              </a:lnSpc>
              <a:spcBef>
                <a:spcPts val="0"/>
              </a:spcBef>
              <a:spcAft>
                <a:spcPts val="0"/>
              </a:spcAft>
              <a:buSzPts val="1600"/>
              <a:buNone/>
              <a:defRPr sz="1600"/>
            </a:lvl4pPr>
            <a:lvl5pPr lvl="4" algn="ctr" rtl="0">
              <a:lnSpc>
                <a:spcPct val="115000"/>
              </a:lnSpc>
              <a:spcBef>
                <a:spcPts val="0"/>
              </a:spcBef>
              <a:spcAft>
                <a:spcPts val="0"/>
              </a:spcAft>
              <a:buSzPts val="1600"/>
              <a:buNone/>
              <a:defRPr sz="1600"/>
            </a:lvl5pPr>
            <a:lvl6pPr lvl="5" algn="ctr" rtl="0">
              <a:lnSpc>
                <a:spcPct val="115000"/>
              </a:lnSpc>
              <a:spcBef>
                <a:spcPts val="0"/>
              </a:spcBef>
              <a:spcAft>
                <a:spcPts val="0"/>
              </a:spcAft>
              <a:buSzPts val="1600"/>
              <a:buNone/>
              <a:defRPr sz="1600"/>
            </a:lvl6pPr>
            <a:lvl7pPr lvl="6" algn="ctr" rtl="0">
              <a:lnSpc>
                <a:spcPct val="115000"/>
              </a:lnSpc>
              <a:spcBef>
                <a:spcPts val="0"/>
              </a:spcBef>
              <a:spcAft>
                <a:spcPts val="0"/>
              </a:spcAft>
              <a:buSzPts val="1600"/>
              <a:buNone/>
              <a:defRPr sz="1600"/>
            </a:lvl7pPr>
            <a:lvl8pPr lvl="7" algn="ctr" rtl="0">
              <a:lnSpc>
                <a:spcPct val="115000"/>
              </a:lnSpc>
              <a:spcBef>
                <a:spcPts val="0"/>
              </a:spcBef>
              <a:spcAft>
                <a:spcPts val="0"/>
              </a:spcAft>
              <a:buSzPts val="1600"/>
              <a:buNone/>
              <a:defRPr sz="1600"/>
            </a:lvl8pPr>
            <a:lvl9pPr lvl="8" algn="ctr" rtl="0">
              <a:lnSpc>
                <a:spcPct val="115000"/>
              </a:lnSpc>
              <a:spcBef>
                <a:spcPts val="0"/>
              </a:spcBef>
              <a:spcAft>
                <a:spcPts val="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101"/>
        <p:cNvGrpSpPr/>
        <p:nvPr/>
      </p:nvGrpSpPr>
      <p:grpSpPr>
        <a:xfrm>
          <a:off x="0" y="0"/>
          <a:ext cx="0" cy="0"/>
          <a:chOff x="0" y="0"/>
          <a:chExt cx="0" cy="0"/>
        </a:xfrm>
      </p:grpSpPr>
      <p:pic>
        <p:nvPicPr>
          <p:cNvPr id="102" name="Google Shape;102;p17"/>
          <p:cNvPicPr preferRelativeResize="0"/>
          <p:nvPr/>
        </p:nvPicPr>
        <p:blipFill rotWithShape="1">
          <a:blip r:embed="rId2">
            <a:alphaModFix/>
          </a:blip>
          <a:srcRect l="6395" t="32160" r="34877" b="27588"/>
          <a:stretch/>
        </p:blipFill>
        <p:spPr>
          <a:xfrm rot="5400000">
            <a:off x="5390363" y="1389862"/>
            <a:ext cx="5153172" cy="2354099"/>
          </a:xfrm>
          <a:prstGeom prst="rect">
            <a:avLst/>
          </a:prstGeom>
          <a:noFill/>
          <a:ln>
            <a:noFill/>
          </a:ln>
        </p:spPr>
      </p:pic>
      <p:pic>
        <p:nvPicPr>
          <p:cNvPr id="103" name="Google Shape;103;p17"/>
          <p:cNvPicPr preferRelativeResize="0"/>
          <p:nvPr/>
        </p:nvPicPr>
        <p:blipFill rotWithShape="1">
          <a:blip r:embed="rId3">
            <a:alphaModFix/>
          </a:blip>
          <a:srcRect l="35695"/>
          <a:stretch/>
        </p:blipFill>
        <p:spPr>
          <a:xfrm flipH="1">
            <a:off x="6718725" y="0"/>
            <a:ext cx="2425275" cy="5143499"/>
          </a:xfrm>
          <a:prstGeom prst="rect">
            <a:avLst/>
          </a:prstGeom>
          <a:noFill/>
          <a:ln>
            <a:noFill/>
          </a:ln>
        </p:spPr>
      </p:pic>
      <p:sp>
        <p:nvSpPr>
          <p:cNvPr id="104" name="Google Shape;104;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5"/>
        <p:cNvGrpSpPr/>
        <p:nvPr/>
      </p:nvGrpSpPr>
      <p:grpSpPr>
        <a:xfrm>
          <a:off x="0" y="0"/>
          <a:ext cx="0" cy="0"/>
          <a:chOff x="0" y="0"/>
          <a:chExt cx="0" cy="0"/>
        </a:xfrm>
      </p:grpSpPr>
      <p:pic>
        <p:nvPicPr>
          <p:cNvPr id="106" name="Google Shape;106;p18"/>
          <p:cNvPicPr preferRelativeResize="0"/>
          <p:nvPr/>
        </p:nvPicPr>
        <p:blipFill rotWithShape="1">
          <a:blip r:embed="rId2">
            <a:alphaModFix/>
          </a:blip>
          <a:srcRect l="41273" t="58219" b="1529"/>
          <a:stretch/>
        </p:blipFill>
        <p:spPr>
          <a:xfrm rot="-5400000" flipH="1">
            <a:off x="-1399538" y="1389862"/>
            <a:ext cx="5153172" cy="2354099"/>
          </a:xfrm>
          <a:prstGeom prst="rect">
            <a:avLst/>
          </a:prstGeom>
          <a:noFill/>
          <a:ln>
            <a:noFill/>
          </a:ln>
        </p:spPr>
      </p:pic>
      <p:pic>
        <p:nvPicPr>
          <p:cNvPr id="107" name="Google Shape;107;p18"/>
          <p:cNvPicPr preferRelativeResize="0"/>
          <p:nvPr/>
        </p:nvPicPr>
        <p:blipFill>
          <a:blip r:embed="rId3">
            <a:alphaModFix/>
          </a:blip>
          <a:stretch>
            <a:fillRect/>
          </a:stretch>
        </p:blipFill>
        <p:spPr>
          <a:xfrm>
            <a:off x="-1" y="0"/>
            <a:ext cx="2496425" cy="5143499"/>
          </a:xfrm>
          <a:prstGeom prst="rect">
            <a:avLst/>
          </a:prstGeom>
          <a:noFill/>
          <a:ln>
            <a:noFill/>
          </a:ln>
        </p:spPr>
      </p:pic>
      <p:sp>
        <p:nvSpPr>
          <p:cNvPr id="108" name="Google Shape;108;p18"/>
          <p:cNvSpPr txBox="1">
            <a:spLocks noGrp="1"/>
          </p:cNvSpPr>
          <p:nvPr>
            <p:ph type="title"/>
          </p:nvPr>
        </p:nvSpPr>
        <p:spPr>
          <a:xfrm>
            <a:off x="879325" y="1183380"/>
            <a:ext cx="3519600" cy="18138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8"/>
          <p:cNvSpPr txBox="1">
            <a:spLocks noGrp="1"/>
          </p:cNvSpPr>
          <p:nvPr>
            <p:ph type="subTitle" idx="1"/>
          </p:nvPr>
        </p:nvSpPr>
        <p:spPr>
          <a:xfrm>
            <a:off x="879325" y="2997120"/>
            <a:ext cx="3519600" cy="963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8"/>
          <p:cNvSpPr>
            <a:spLocks noGrp="1"/>
          </p:cNvSpPr>
          <p:nvPr>
            <p:ph type="pic" idx="2"/>
          </p:nvPr>
        </p:nvSpPr>
        <p:spPr>
          <a:xfrm>
            <a:off x="4902275" y="880200"/>
            <a:ext cx="3362400" cy="3383100"/>
          </a:xfrm>
          <a:prstGeom prst="ellipse">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Coda"/>
              <a:buNone/>
              <a:defRPr sz="3500">
                <a:solidFill>
                  <a:schemeClr val="dk1"/>
                </a:solidFill>
                <a:latin typeface="Coda"/>
                <a:ea typeface="Coda"/>
                <a:cs typeface="Coda"/>
                <a:sym typeface="Coda"/>
              </a:defRPr>
            </a:lvl1pPr>
            <a:lvl2pPr lvl="1" rtl="0">
              <a:spcBef>
                <a:spcPts val="0"/>
              </a:spcBef>
              <a:spcAft>
                <a:spcPts val="0"/>
              </a:spcAft>
              <a:buClr>
                <a:schemeClr val="dk1"/>
              </a:buClr>
              <a:buSzPts val="3500"/>
              <a:buFont typeface="Coda"/>
              <a:buNone/>
              <a:defRPr sz="3500" b="1">
                <a:solidFill>
                  <a:schemeClr val="dk1"/>
                </a:solidFill>
                <a:latin typeface="Coda"/>
                <a:ea typeface="Coda"/>
                <a:cs typeface="Coda"/>
                <a:sym typeface="Coda"/>
              </a:defRPr>
            </a:lvl2pPr>
            <a:lvl3pPr lvl="2" rtl="0">
              <a:spcBef>
                <a:spcPts val="0"/>
              </a:spcBef>
              <a:spcAft>
                <a:spcPts val="0"/>
              </a:spcAft>
              <a:buClr>
                <a:schemeClr val="dk1"/>
              </a:buClr>
              <a:buSzPts val="3500"/>
              <a:buFont typeface="Coda"/>
              <a:buNone/>
              <a:defRPr sz="3500" b="1">
                <a:solidFill>
                  <a:schemeClr val="dk1"/>
                </a:solidFill>
                <a:latin typeface="Coda"/>
                <a:ea typeface="Coda"/>
                <a:cs typeface="Coda"/>
                <a:sym typeface="Coda"/>
              </a:defRPr>
            </a:lvl3pPr>
            <a:lvl4pPr lvl="3" rtl="0">
              <a:spcBef>
                <a:spcPts val="0"/>
              </a:spcBef>
              <a:spcAft>
                <a:spcPts val="0"/>
              </a:spcAft>
              <a:buClr>
                <a:schemeClr val="dk1"/>
              </a:buClr>
              <a:buSzPts val="3500"/>
              <a:buFont typeface="Coda"/>
              <a:buNone/>
              <a:defRPr sz="3500" b="1">
                <a:solidFill>
                  <a:schemeClr val="dk1"/>
                </a:solidFill>
                <a:latin typeface="Coda"/>
                <a:ea typeface="Coda"/>
                <a:cs typeface="Coda"/>
                <a:sym typeface="Coda"/>
              </a:defRPr>
            </a:lvl4pPr>
            <a:lvl5pPr lvl="4" rtl="0">
              <a:spcBef>
                <a:spcPts val="0"/>
              </a:spcBef>
              <a:spcAft>
                <a:spcPts val="0"/>
              </a:spcAft>
              <a:buClr>
                <a:schemeClr val="dk1"/>
              </a:buClr>
              <a:buSzPts val="3500"/>
              <a:buFont typeface="Coda"/>
              <a:buNone/>
              <a:defRPr sz="3500" b="1">
                <a:solidFill>
                  <a:schemeClr val="dk1"/>
                </a:solidFill>
                <a:latin typeface="Coda"/>
                <a:ea typeface="Coda"/>
                <a:cs typeface="Coda"/>
                <a:sym typeface="Coda"/>
              </a:defRPr>
            </a:lvl5pPr>
            <a:lvl6pPr lvl="5" rtl="0">
              <a:spcBef>
                <a:spcPts val="0"/>
              </a:spcBef>
              <a:spcAft>
                <a:spcPts val="0"/>
              </a:spcAft>
              <a:buClr>
                <a:schemeClr val="dk1"/>
              </a:buClr>
              <a:buSzPts val="3500"/>
              <a:buFont typeface="Coda"/>
              <a:buNone/>
              <a:defRPr sz="3500" b="1">
                <a:solidFill>
                  <a:schemeClr val="dk1"/>
                </a:solidFill>
                <a:latin typeface="Coda"/>
                <a:ea typeface="Coda"/>
                <a:cs typeface="Coda"/>
                <a:sym typeface="Coda"/>
              </a:defRPr>
            </a:lvl6pPr>
            <a:lvl7pPr lvl="6" rtl="0">
              <a:spcBef>
                <a:spcPts val="0"/>
              </a:spcBef>
              <a:spcAft>
                <a:spcPts val="0"/>
              </a:spcAft>
              <a:buClr>
                <a:schemeClr val="dk1"/>
              </a:buClr>
              <a:buSzPts val="3500"/>
              <a:buFont typeface="Coda"/>
              <a:buNone/>
              <a:defRPr sz="3500" b="1">
                <a:solidFill>
                  <a:schemeClr val="dk1"/>
                </a:solidFill>
                <a:latin typeface="Coda"/>
                <a:ea typeface="Coda"/>
                <a:cs typeface="Coda"/>
                <a:sym typeface="Coda"/>
              </a:defRPr>
            </a:lvl7pPr>
            <a:lvl8pPr lvl="7" rtl="0">
              <a:spcBef>
                <a:spcPts val="0"/>
              </a:spcBef>
              <a:spcAft>
                <a:spcPts val="0"/>
              </a:spcAft>
              <a:buClr>
                <a:schemeClr val="dk1"/>
              </a:buClr>
              <a:buSzPts val="3500"/>
              <a:buFont typeface="Coda"/>
              <a:buNone/>
              <a:defRPr sz="3500" b="1">
                <a:solidFill>
                  <a:schemeClr val="dk1"/>
                </a:solidFill>
                <a:latin typeface="Coda"/>
                <a:ea typeface="Coda"/>
                <a:cs typeface="Coda"/>
                <a:sym typeface="Coda"/>
              </a:defRPr>
            </a:lvl8pPr>
            <a:lvl9pPr lvl="8" rtl="0">
              <a:spcBef>
                <a:spcPts val="0"/>
              </a:spcBef>
              <a:spcAft>
                <a:spcPts val="0"/>
              </a:spcAft>
              <a:buClr>
                <a:schemeClr val="dk1"/>
              </a:buClr>
              <a:buSzPts val="3500"/>
              <a:buFont typeface="Coda"/>
              <a:buNone/>
              <a:defRPr sz="3500" b="1">
                <a:solidFill>
                  <a:schemeClr val="dk1"/>
                </a:solidFill>
                <a:latin typeface="Coda"/>
                <a:ea typeface="Coda"/>
                <a:cs typeface="Coda"/>
                <a:sym typeface="Cod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7" r:id="rId6"/>
    <p:sldLayoutId id="2147483658" r:id="rId7"/>
    <p:sldLayoutId id="2147483663" r:id="rId8"/>
    <p:sldLayoutId id="2147483664" r:id="rId9"/>
    <p:sldLayoutId id="2147483670" r:id="rId10"/>
    <p:sldLayoutId id="2147483671" r:id="rId11"/>
    <p:sldLayoutId id="2147483672" r:id="rId12"/>
    <p:sldLayoutId id="2147483676" r:id="rId13"/>
    <p:sldLayoutId id="214748367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5"/>
          <p:cNvSpPr txBox="1">
            <a:spLocks noGrp="1"/>
          </p:cNvSpPr>
          <p:nvPr>
            <p:ph type="ctrTitle"/>
          </p:nvPr>
        </p:nvSpPr>
        <p:spPr>
          <a:xfrm>
            <a:off x="2560320" y="937818"/>
            <a:ext cx="6583680" cy="218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000" dirty="0">
                <a:latin typeface="Cascadia Mono SemiBold" panose="020B0609020000020004" pitchFamily="49" charset="0"/>
                <a:cs typeface="Cascadia Mono SemiBold" panose="020B0609020000020004" pitchFamily="49" charset="0"/>
              </a:rPr>
              <a:t>Quantum Dot-Coated Aircraft for Adaptive Surface Control</a:t>
            </a:r>
            <a:endParaRPr sz="4000" dirty="0">
              <a:latin typeface="Cascadia Mono SemiBold" panose="020B0609020000020004" pitchFamily="49" charset="0"/>
              <a:cs typeface="Cascadia Mono SemiBold" panose="020B0609020000020004" pitchFamily="49" charset="0"/>
            </a:endParaRPr>
          </a:p>
        </p:txBody>
      </p:sp>
      <p:sp>
        <p:nvSpPr>
          <p:cNvPr id="219" name="Google Shape;219;p35"/>
          <p:cNvSpPr txBox="1">
            <a:spLocks noGrp="1"/>
          </p:cNvSpPr>
          <p:nvPr>
            <p:ph type="subTitle" idx="1"/>
          </p:nvPr>
        </p:nvSpPr>
        <p:spPr>
          <a:xfrm>
            <a:off x="2803194" y="3120018"/>
            <a:ext cx="5865318"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t>Revolutionizing  Aerodynamics for Next-Generation Aircraft</a:t>
            </a:r>
            <a:endParaRPr sz="1800" dirty="0"/>
          </a:p>
        </p:txBody>
      </p:sp>
      <p:sp>
        <p:nvSpPr>
          <p:cNvPr id="3" name="TextBox 2">
            <a:extLst>
              <a:ext uri="{FF2B5EF4-FFF2-40B4-BE49-F238E27FC236}">
                <a16:creationId xmlns:a16="http://schemas.microsoft.com/office/drawing/2014/main" id="{6B514D6B-F7A2-5686-8FB2-E8AF4F02D3A3}"/>
              </a:ext>
            </a:extLst>
          </p:cNvPr>
          <p:cNvSpPr txBox="1"/>
          <p:nvPr/>
        </p:nvSpPr>
        <p:spPr>
          <a:xfrm flipH="1">
            <a:off x="7702295" y="4804946"/>
            <a:ext cx="1441705" cy="338554"/>
          </a:xfrm>
          <a:prstGeom prst="rect">
            <a:avLst/>
          </a:prstGeom>
          <a:noFill/>
        </p:spPr>
        <p:txBody>
          <a:bodyPr wrap="square" rtlCol="0">
            <a:spAutoFit/>
          </a:bodyPr>
          <a:lstStyle/>
          <a:p>
            <a:r>
              <a:rPr lang="en-IN" sz="1600" dirty="0">
                <a:solidFill>
                  <a:schemeClr val="tx1"/>
                </a:solidFill>
              </a:rPr>
              <a:t>Sakshi Biyani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31CA0-0AE8-E048-03D8-92D04C6E3245}"/>
              </a:ext>
            </a:extLst>
          </p:cNvPr>
          <p:cNvSpPr>
            <a:spLocks noGrp="1"/>
          </p:cNvSpPr>
          <p:nvPr>
            <p:ph type="title"/>
          </p:nvPr>
        </p:nvSpPr>
        <p:spPr>
          <a:xfrm>
            <a:off x="28611" y="402410"/>
            <a:ext cx="4067604" cy="572700"/>
          </a:xfrm>
        </p:spPr>
        <p:txBody>
          <a:bodyPr/>
          <a:lstStyle/>
          <a:p>
            <a:r>
              <a:rPr lang="en-IN" sz="2000" dirty="0"/>
              <a:t>Projection at different angles</a:t>
            </a:r>
          </a:p>
        </p:txBody>
      </p:sp>
      <p:sp>
        <p:nvSpPr>
          <p:cNvPr id="3" name="Subtitle 2">
            <a:extLst>
              <a:ext uri="{FF2B5EF4-FFF2-40B4-BE49-F238E27FC236}">
                <a16:creationId xmlns:a16="http://schemas.microsoft.com/office/drawing/2014/main" id="{8052F01B-F907-9FC6-B0D7-4B51535E7E3B}"/>
              </a:ext>
            </a:extLst>
          </p:cNvPr>
          <p:cNvSpPr>
            <a:spLocks noGrp="1"/>
          </p:cNvSpPr>
          <p:nvPr>
            <p:ph type="subTitle" idx="1"/>
          </p:nvPr>
        </p:nvSpPr>
        <p:spPr/>
        <p:txBody>
          <a:bodyPr/>
          <a:lstStyle/>
          <a:p>
            <a:endParaRPr lang="en-IN"/>
          </a:p>
        </p:txBody>
      </p:sp>
      <p:sp>
        <p:nvSpPr>
          <p:cNvPr id="4" name="Subtitle 3">
            <a:extLst>
              <a:ext uri="{FF2B5EF4-FFF2-40B4-BE49-F238E27FC236}">
                <a16:creationId xmlns:a16="http://schemas.microsoft.com/office/drawing/2014/main" id="{49D517B8-B735-9BF5-299E-D1BDBC720EFB}"/>
              </a:ext>
            </a:extLst>
          </p:cNvPr>
          <p:cNvSpPr>
            <a:spLocks noGrp="1"/>
          </p:cNvSpPr>
          <p:nvPr>
            <p:ph type="subTitle" idx="2"/>
          </p:nvPr>
        </p:nvSpPr>
        <p:spPr/>
        <p:txBody>
          <a:bodyPr/>
          <a:lstStyle/>
          <a:p>
            <a:endParaRPr lang="en-IN"/>
          </a:p>
        </p:txBody>
      </p:sp>
      <p:sp>
        <p:nvSpPr>
          <p:cNvPr id="5" name="Subtitle 4">
            <a:extLst>
              <a:ext uri="{FF2B5EF4-FFF2-40B4-BE49-F238E27FC236}">
                <a16:creationId xmlns:a16="http://schemas.microsoft.com/office/drawing/2014/main" id="{9F338509-0A53-4BB6-C4F1-09437083AA29}"/>
              </a:ext>
            </a:extLst>
          </p:cNvPr>
          <p:cNvSpPr>
            <a:spLocks noGrp="1"/>
          </p:cNvSpPr>
          <p:nvPr>
            <p:ph type="subTitle" idx="3"/>
          </p:nvPr>
        </p:nvSpPr>
        <p:spPr/>
        <p:txBody>
          <a:bodyPr/>
          <a:lstStyle/>
          <a:p>
            <a:endParaRPr lang="en-IN"/>
          </a:p>
        </p:txBody>
      </p:sp>
      <p:sp>
        <p:nvSpPr>
          <p:cNvPr id="6" name="Subtitle 5">
            <a:extLst>
              <a:ext uri="{FF2B5EF4-FFF2-40B4-BE49-F238E27FC236}">
                <a16:creationId xmlns:a16="http://schemas.microsoft.com/office/drawing/2014/main" id="{390039AE-96BC-16A7-08DA-89A5C0E41CB4}"/>
              </a:ext>
            </a:extLst>
          </p:cNvPr>
          <p:cNvSpPr>
            <a:spLocks noGrp="1"/>
          </p:cNvSpPr>
          <p:nvPr>
            <p:ph type="subTitle" idx="4"/>
          </p:nvPr>
        </p:nvSpPr>
        <p:spPr/>
        <p:txBody>
          <a:bodyPr/>
          <a:lstStyle/>
          <a:p>
            <a:endParaRPr lang="en-IN"/>
          </a:p>
        </p:txBody>
      </p:sp>
      <p:sp>
        <p:nvSpPr>
          <p:cNvPr id="8" name="Subtitle 7">
            <a:extLst>
              <a:ext uri="{FF2B5EF4-FFF2-40B4-BE49-F238E27FC236}">
                <a16:creationId xmlns:a16="http://schemas.microsoft.com/office/drawing/2014/main" id="{D9DBDFDD-CE9C-50ED-3B3A-79A906B4DFA5}"/>
              </a:ext>
            </a:extLst>
          </p:cNvPr>
          <p:cNvSpPr>
            <a:spLocks noGrp="1"/>
          </p:cNvSpPr>
          <p:nvPr>
            <p:ph type="subTitle" idx="6"/>
          </p:nvPr>
        </p:nvSpPr>
        <p:spPr/>
        <p:txBody>
          <a:bodyPr/>
          <a:lstStyle/>
          <a:p>
            <a:endParaRPr lang="en-IN"/>
          </a:p>
        </p:txBody>
      </p:sp>
      <p:sp>
        <p:nvSpPr>
          <p:cNvPr id="9" name="Subtitle 8">
            <a:extLst>
              <a:ext uri="{FF2B5EF4-FFF2-40B4-BE49-F238E27FC236}">
                <a16:creationId xmlns:a16="http://schemas.microsoft.com/office/drawing/2014/main" id="{77595DCB-070C-92C6-C0F2-689612527DDB}"/>
              </a:ext>
            </a:extLst>
          </p:cNvPr>
          <p:cNvSpPr>
            <a:spLocks noGrp="1"/>
          </p:cNvSpPr>
          <p:nvPr>
            <p:ph type="subTitle" idx="7"/>
          </p:nvPr>
        </p:nvSpPr>
        <p:spPr/>
        <p:txBody>
          <a:bodyPr/>
          <a:lstStyle/>
          <a:p>
            <a:endParaRPr lang="en-IN"/>
          </a:p>
        </p:txBody>
      </p:sp>
      <p:sp>
        <p:nvSpPr>
          <p:cNvPr id="10" name="Subtitle 9">
            <a:extLst>
              <a:ext uri="{FF2B5EF4-FFF2-40B4-BE49-F238E27FC236}">
                <a16:creationId xmlns:a16="http://schemas.microsoft.com/office/drawing/2014/main" id="{C9C87AF3-6BEC-58A9-E0C8-3E2B65CD0E65}"/>
              </a:ext>
            </a:extLst>
          </p:cNvPr>
          <p:cNvSpPr>
            <a:spLocks noGrp="1"/>
          </p:cNvSpPr>
          <p:nvPr>
            <p:ph type="subTitle" idx="8"/>
          </p:nvPr>
        </p:nvSpPr>
        <p:spPr/>
        <p:txBody>
          <a:bodyPr/>
          <a:lstStyle/>
          <a:p>
            <a:endParaRPr lang="en-IN"/>
          </a:p>
        </p:txBody>
      </p:sp>
      <p:pic>
        <p:nvPicPr>
          <p:cNvPr id="12" name="Picture 11">
            <a:extLst>
              <a:ext uri="{FF2B5EF4-FFF2-40B4-BE49-F238E27FC236}">
                <a16:creationId xmlns:a16="http://schemas.microsoft.com/office/drawing/2014/main" id="{44F3B614-C03F-733B-D6F1-EFC5C5BB03B5}"/>
              </a:ext>
            </a:extLst>
          </p:cNvPr>
          <p:cNvPicPr>
            <a:picLocks noChangeAspect="1"/>
          </p:cNvPicPr>
          <p:nvPr/>
        </p:nvPicPr>
        <p:blipFill>
          <a:blip r:embed="rId2"/>
          <a:stretch>
            <a:fillRect/>
          </a:stretch>
        </p:blipFill>
        <p:spPr>
          <a:xfrm>
            <a:off x="4404572" y="0"/>
            <a:ext cx="4739428" cy="5143500"/>
          </a:xfrm>
          <a:prstGeom prst="rect">
            <a:avLst/>
          </a:prstGeom>
        </p:spPr>
      </p:pic>
      <p:pic>
        <p:nvPicPr>
          <p:cNvPr id="14" name="Picture 13">
            <a:extLst>
              <a:ext uri="{FF2B5EF4-FFF2-40B4-BE49-F238E27FC236}">
                <a16:creationId xmlns:a16="http://schemas.microsoft.com/office/drawing/2014/main" id="{726EB189-EB6D-20A0-93E0-BF424E40C682}"/>
              </a:ext>
            </a:extLst>
          </p:cNvPr>
          <p:cNvPicPr>
            <a:picLocks noChangeAspect="1"/>
          </p:cNvPicPr>
          <p:nvPr/>
        </p:nvPicPr>
        <p:blipFill>
          <a:blip r:embed="rId3"/>
          <a:stretch>
            <a:fillRect/>
          </a:stretch>
        </p:blipFill>
        <p:spPr>
          <a:xfrm>
            <a:off x="-3" y="1571126"/>
            <a:ext cx="4404176" cy="3572374"/>
          </a:xfrm>
          <a:prstGeom prst="rect">
            <a:avLst/>
          </a:prstGeom>
        </p:spPr>
      </p:pic>
    </p:spTree>
    <p:extLst>
      <p:ext uri="{BB962C8B-B14F-4D97-AF65-F5344CB8AC3E}">
        <p14:creationId xmlns:p14="http://schemas.microsoft.com/office/powerpoint/2010/main" val="3800719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C9B50-646B-C9FA-5A99-E343A814859E}"/>
              </a:ext>
            </a:extLst>
          </p:cNvPr>
          <p:cNvSpPr>
            <a:spLocks noGrp="1"/>
          </p:cNvSpPr>
          <p:nvPr>
            <p:ph type="title"/>
          </p:nvPr>
        </p:nvSpPr>
        <p:spPr>
          <a:xfrm>
            <a:off x="-283449" y="419743"/>
            <a:ext cx="4253283" cy="572700"/>
          </a:xfrm>
        </p:spPr>
        <p:txBody>
          <a:bodyPr/>
          <a:lstStyle/>
          <a:p>
            <a:r>
              <a:rPr lang="en-IN" sz="2200" dirty="0"/>
              <a:t>After completely applying the quantum dot coating</a:t>
            </a:r>
          </a:p>
        </p:txBody>
      </p:sp>
      <p:sp>
        <p:nvSpPr>
          <p:cNvPr id="4" name="Subtitle 3">
            <a:extLst>
              <a:ext uri="{FF2B5EF4-FFF2-40B4-BE49-F238E27FC236}">
                <a16:creationId xmlns:a16="http://schemas.microsoft.com/office/drawing/2014/main" id="{DDA60933-19A1-13F3-4CE4-7ABA6094A588}"/>
              </a:ext>
            </a:extLst>
          </p:cNvPr>
          <p:cNvSpPr>
            <a:spLocks noGrp="1"/>
          </p:cNvSpPr>
          <p:nvPr>
            <p:ph type="subTitle" idx="2"/>
          </p:nvPr>
        </p:nvSpPr>
        <p:spPr/>
        <p:txBody>
          <a:bodyPr/>
          <a:lstStyle/>
          <a:p>
            <a:endParaRPr lang="en-IN"/>
          </a:p>
        </p:txBody>
      </p:sp>
      <p:sp>
        <p:nvSpPr>
          <p:cNvPr id="5" name="Subtitle 4">
            <a:extLst>
              <a:ext uri="{FF2B5EF4-FFF2-40B4-BE49-F238E27FC236}">
                <a16:creationId xmlns:a16="http://schemas.microsoft.com/office/drawing/2014/main" id="{35F10F24-B255-B593-008D-A0E62789CD18}"/>
              </a:ext>
            </a:extLst>
          </p:cNvPr>
          <p:cNvSpPr>
            <a:spLocks noGrp="1"/>
          </p:cNvSpPr>
          <p:nvPr>
            <p:ph type="subTitle" idx="3"/>
          </p:nvPr>
        </p:nvSpPr>
        <p:spPr/>
        <p:txBody>
          <a:bodyPr/>
          <a:lstStyle/>
          <a:p>
            <a:endParaRPr lang="en-IN" dirty="0"/>
          </a:p>
        </p:txBody>
      </p:sp>
      <p:sp>
        <p:nvSpPr>
          <p:cNvPr id="8" name="Subtitle 7">
            <a:extLst>
              <a:ext uri="{FF2B5EF4-FFF2-40B4-BE49-F238E27FC236}">
                <a16:creationId xmlns:a16="http://schemas.microsoft.com/office/drawing/2014/main" id="{67B2D9B8-6338-D541-1C83-F7BA012549D8}"/>
              </a:ext>
            </a:extLst>
          </p:cNvPr>
          <p:cNvSpPr>
            <a:spLocks noGrp="1"/>
          </p:cNvSpPr>
          <p:nvPr>
            <p:ph type="subTitle" idx="6"/>
          </p:nvPr>
        </p:nvSpPr>
        <p:spPr/>
        <p:txBody>
          <a:bodyPr/>
          <a:lstStyle/>
          <a:p>
            <a:endParaRPr lang="en-IN"/>
          </a:p>
        </p:txBody>
      </p:sp>
      <p:sp>
        <p:nvSpPr>
          <p:cNvPr id="10" name="Subtitle 9">
            <a:extLst>
              <a:ext uri="{FF2B5EF4-FFF2-40B4-BE49-F238E27FC236}">
                <a16:creationId xmlns:a16="http://schemas.microsoft.com/office/drawing/2014/main" id="{50E12EE9-8261-FE62-F498-1543032C3073}"/>
              </a:ext>
            </a:extLst>
          </p:cNvPr>
          <p:cNvSpPr>
            <a:spLocks noGrp="1"/>
          </p:cNvSpPr>
          <p:nvPr>
            <p:ph type="subTitle" idx="8"/>
          </p:nvPr>
        </p:nvSpPr>
        <p:spPr/>
        <p:txBody>
          <a:bodyPr/>
          <a:lstStyle/>
          <a:p>
            <a:endParaRPr lang="en-IN" dirty="0"/>
          </a:p>
        </p:txBody>
      </p:sp>
      <p:pic>
        <p:nvPicPr>
          <p:cNvPr id="12" name="Picture 11">
            <a:extLst>
              <a:ext uri="{FF2B5EF4-FFF2-40B4-BE49-F238E27FC236}">
                <a16:creationId xmlns:a16="http://schemas.microsoft.com/office/drawing/2014/main" id="{0D725A42-7A8E-7CBA-D272-ED0305D0624E}"/>
              </a:ext>
            </a:extLst>
          </p:cNvPr>
          <p:cNvPicPr>
            <a:picLocks noChangeAspect="1"/>
          </p:cNvPicPr>
          <p:nvPr/>
        </p:nvPicPr>
        <p:blipFill>
          <a:blip r:embed="rId2"/>
          <a:stretch>
            <a:fillRect/>
          </a:stretch>
        </p:blipFill>
        <p:spPr>
          <a:xfrm>
            <a:off x="1" y="1541299"/>
            <a:ext cx="4044176" cy="3634846"/>
          </a:xfrm>
          <a:prstGeom prst="rect">
            <a:avLst/>
          </a:prstGeom>
        </p:spPr>
      </p:pic>
      <p:pic>
        <p:nvPicPr>
          <p:cNvPr id="14" name="Picture 13">
            <a:extLst>
              <a:ext uri="{FF2B5EF4-FFF2-40B4-BE49-F238E27FC236}">
                <a16:creationId xmlns:a16="http://schemas.microsoft.com/office/drawing/2014/main" id="{6B58E032-E96D-9D52-E353-65942F1F62DF}"/>
              </a:ext>
            </a:extLst>
          </p:cNvPr>
          <p:cNvPicPr>
            <a:picLocks noChangeAspect="1"/>
          </p:cNvPicPr>
          <p:nvPr/>
        </p:nvPicPr>
        <p:blipFill>
          <a:blip r:embed="rId3"/>
          <a:stretch>
            <a:fillRect/>
          </a:stretch>
        </p:blipFill>
        <p:spPr>
          <a:xfrm>
            <a:off x="3714598" y="2489720"/>
            <a:ext cx="5429401" cy="2686425"/>
          </a:xfrm>
          <a:prstGeom prst="rect">
            <a:avLst/>
          </a:prstGeom>
        </p:spPr>
      </p:pic>
      <p:pic>
        <p:nvPicPr>
          <p:cNvPr id="16" name="Picture 15">
            <a:extLst>
              <a:ext uri="{FF2B5EF4-FFF2-40B4-BE49-F238E27FC236}">
                <a16:creationId xmlns:a16="http://schemas.microsoft.com/office/drawing/2014/main" id="{9AE65475-1489-D32E-1093-5EEF1D071355}"/>
              </a:ext>
            </a:extLst>
          </p:cNvPr>
          <p:cNvPicPr>
            <a:picLocks noChangeAspect="1"/>
          </p:cNvPicPr>
          <p:nvPr/>
        </p:nvPicPr>
        <p:blipFill>
          <a:blip r:embed="rId4"/>
          <a:stretch>
            <a:fillRect/>
          </a:stretch>
        </p:blipFill>
        <p:spPr>
          <a:xfrm>
            <a:off x="3769111" y="-97447"/>
            <a:ext cx="5374888" cy="2631569"/>
          </a:xfrm>
          <a:prstGeom prst="rect">
            <a:avLst/>
          </a:prstGeom>
        </p:spPr>
      </p:pic>
    </p:spTree>
    <p:extLst>
      <p:ext uri="{BB962C8B-B14F-4D97-AF65-F5344CB8AC3E}">
        <p14:creationId xmlns:p14="http://schemas.microsoft.com/office/powerpoint/2010/main" val="67432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19F17E59-FD97-9A73-C998-58F5F1E9BC42}"/>
              </a:ext>
            </a:extLst>
          </p:cNvPr>
          <p:cNvSpPr txBox="1"/>
          <p:nvPr/>
        </p:nvSpPr>
        <p:spPr>
          <a:xfrm>
            <a:off x="156117" y="133814"/>
            <a:ext cx="8333678" cy="4524315"/>
          </a:xfrm>
          <a:prstGeom prst="rect">
            <a:avLst/>
          </a:prstGeom>
          <a:noFill/>
        </p:spPr>
        <p:txBody>
          <a:bodyPr wrap="square" rtlCol="0">
            <a:spAutoFit/>
          </a:bodyPr>
          <a:lstStyle/>
          <a:p>
            <a:r>
              <a:rPr lang="en-US" sz="1800" dirty="0">
                <a:solidFill>
                  <a:schemeClr val="tx1">
                    <a:lumMod val="50000"/>
                  </a:schemeClr>
                </a:solidFill>
              </a:rPr>
              <a:t>Benefits of projection at different angles </a:t>
            </a:r>
          </a:p>
          <a:p>
            <a:endParaRPr lang="en-US" sz="1800" dirty="0">
              <a:solidFill>
                <a:schemeClr val="tx1">
                  <a:lumMod val="50000"/>
                </a:schemeClr>
              </a:solidFill>
            </a:endParaRPr>
          </a:p>
          <a:p>
            <a:r>
              <a:rPr lang="en-US" dirty="0">
                <a:solidFill>
                  <a:schemeClr val="accent3"/>
                </a:solidFill>
              </a:rPr>
              <a:t>The projection of the quantum dot-coated surface at different angles shows several key aspects of the design: </a:t>
            </a:r>
          </a:p>
          <a:p>
            <a:r>
              <a:rPr lang="en-US" dirty="0">
                <a:solidFill>
                  <a:schemeClr val="accent3"/>
                </a:solidFill>
              </a:rPr>
              <a:t>1. Dynamic Surface Reflection: Due to the quantum dot coating, the surface appearance changes based on the angle of light and view. These projections highlight the iridescence and color-shifting properties of the coating, simulating how the surface reacts to environmental light, mimicking quantum dot behavior. </a:t>
            </a:r>
          </a:p>
          <a:p>
            <a:r>
              <a:rPr lang="en-US" dirty="0">
                <a:solidFill>
                  <a:schemeClr val="accent3"/>
                </a:solidFill>
              </a:rPr>
              <a:t>2. Smooth Aerodynamic Shape: From various angles, the projections reveal the airplane’s streamlined body, including the fuselage, wings, and tail. This demonstrates the design's emphasis on reducing drag and improving airflow, essential for fuel efficiency. </a:t>
            </a:r>
          </a:p>
          <a:p>
            <a:r>
              <a:rPr lang="en-US" dirty="0">
                <a:solidFill>
                  <a:schemeClr val="accent3"/>
                </a:solidFill>
              </a:rPr>
              <a:t>3. Consistent Surface Coating: The quantum dot coating is uniformly applied across the entire surface, and projections from different perspectives show the smoothness and evenness of the coating, ensuring it doesn't compromise aerodynamic performance. </a:t>
            </a:r>
          </a:p>
          <a:p>
            <a:r>
              <a:rPr lang="en-US" dirty="0">
                <a:solidFill>
                  <a:schemeClr val="accent3"/>
                </a:solidFill>
              </a:rPr>
              <a:t>4. Stealth Capabilities: Projections at different angles also show how the quantum dot coating could potentially reduce the radar cross-section, contributing to stealth features by altering how signals reflect off the surface. </a:t>
            </a:r>
          </a:p>
          <a:p>
            <a:endParaRPr lang="en-US" dirty="0">
              <a:solidFill>
                <a:schemeClr val="accent3"/>
              </a:solidFill>
            </a:endParaRPr>
          </a:p>
          <a:p>
            <a:r>
              <a:rPr lang="en-US" dirty="0">
                <a:solidFill>
                  <a:schemeClr val="accent3"/>
                </a:solidFill>
              </a:rPr>
              <a:t>These projections help visualize how the quantum dot coating interacts with light and environmental factors, illustrating its functional and aesthetic roles in improving the aircraft's performance</a:t>
            </a:r>
            <a:endParaRPr lang="en-IN" dirty="0">
              <a:solidFill>
                <a:schemeClr val="accent3"/>
              </a:solidFill>
            </a:endParaRPr>
          </a:p>
        </p:txBody>
      </p:sp>
    </p:spTree>
    <p:extLst>
      <p:ext uri="{BB962C8B-B14F-4D97-AF65-F5344CB8AC3E}">
        <p14:creationId xmlns:p14="http://schemas.microsoft.com/office/powerpoint/2010/main" val="1332987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49"/>
          <p:cNvPicPr preferRelativeResize="0">
            <a:picLocks noGrp="1"/>
          </p:cNvPicPr>
          <p:nvPr>
            <p:ph type="pic" idx="2"/>
          </p:nvPr>
        </p:nvPicPr>
        <p:blipFill rotWithShape="1">
          <a:blip r:embed="rId3">
            <a:alphaModFix/>
          </a:blip>
          <a:srcRect t="16469" b="16469"/>
          <a:stretch/>
        </p:blipFill>
        <p:spPr>
          <a:xfrm>
            <a:off x="4902275" y="880200"/>
            <a:ext cx="3362400" cy="3383100"/>
          </a:xfrm>
          <a:prstGeom prst="ellipse">
            <a:avLst/>
          </a:prstGeom>
        </p:spPr>
      </p:pic>
      <p:sp>
        <p:nvSpPr>
          <p:cNvPr id="350" name="Google Shape;350;p49"/>
          <p:cNvSpPr txBox="1">
            <a:spLocks noGrp="1"/>
          </p:cNvSpPr>
          <p:nvPr>
            <p:ph type="title"/>
          </p:nvPr>
        </p:nvSpPr>
        <p:spPr>
          <a:xfrm>
            <a:off x="427387" y="1888435"/>
            <a:ext cx="4008667" cy="181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400" dirty="0"/>
              <a:t>Aerodynamics of the solution</a:t>
            </a:r>
            <a:endParaRPr sz="4400" dirty="0"/>
          </a:p>
        </p:txBody>
      </p:sp>
      <p:sp>
        <p:nvSpPr>
          <p:cNvPr id="5" name="TextBox 4">
            <a:extLst>
              <a:ext uri="{FF2B5EF4-FFF2-40B4-BE49-F238E27FC236}">
                <a16:creationId xmlns:a16="http://schemas.microsoft.com/office/drawing/2014/main" id="{25FE36E4-F9D4-C480-A9B8-F55D70871854}"/>
              </a:ext>
            </a:extLst>
          </p:cNvPr>
          <p:cNvSpPr txBox="1"/>
          <p:nvPr/>
        </p:nvSpPr>
        <p:spPr>
          <a:xfrm>
            <a:off x="-602166" y="1213116"/>
            <a:ext cx="4572000" cy="830997"/>
          </a:xfrm>
          <a:prstGeom prst="rect">
            <a:avLst/>
          </a:prstGeom>
          <a:noFill/>
        </p:spPr>
        <p:txBody>
          <a:bodyPr wrap="square">
            <a:spAutoFit/>
          </a:bodyPr>
          <a:lstStyle/>
          <a:p>
            <a:pPr marL="0" lvl="0" indent="0" algn="ctr" rtl="0">
              <a:spcBef>
                <a:spcPts val="0"/>
              </a:spcBef>
              <a:spcAft>
                <a:spcPts val="0"/>
              </a:spcAft>
              <a:buNone/>
            </a:pPr>
            <a:r>
              <a:rPr lang="en" sz="4800" dirty="0">
                <a:solidFill>
                  <a:schemeClr val="accent6"/>
                </a:solidFill>
              </a:rPr>
              <a:t>04</a:t>
            </a:r>
          </a:p>
        </p:txBody>
      </p:sp>
    </p:spTree>
    <p:extLst>
      <p:ext uri="{BB962C8B-B14F-4D97-AF65-F5344CB8AC3E}">
        <p14:creationId xmlns:p14="http://schemas.microsoft.com/office/powerpoint/2010/main" val="28048051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E5B42F8-FB70-29AA-2D4E-897A6601FA5D}"/>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4989127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2A093-9813-DED1-A685-BAB800DAE392}"/>
              </a:ext>
            </a:extLst>
          </p:cNvPr>
          <p:cNvSpPr>
            <a:spLocks noGrp="1"/>
          </p:cNvSpPr>
          <p:nvPr>
            <p:ph type="title"/>
          </p:nvPr>
        </p:nvSpPr>
        <p:spPr/>
        <p:txBody>
          <a:bodyPr/>
          <a:lstStyle/>
          <a:p>
            <a:endParaRPr lang="en-IN"/>
          </a:p>
        </p:txBody>
      </p:sp>
      <p:sp>
        <p:nvSpPr>
          <p:cNvPr id="3" name="Subtitle 2">
            <a:extLst>
              <a:ext uri="{FF2B5EF4-FFF2-40B4-BE49-F238E27FC236}">
                <a16:creationId xmlns:a16="http://schemas.microsoft.com/office/drawing/2014/main" id="{B7047362-74C5-0158-70C0-9FB2F91EABF3}"/>
              </a:ext>
            </a:extLst>
          </p:cNvPr>
          <p:cNvSpPr>
            <a:spLocks noGrp="1"/>
          </p:cNvSpPr>
          <p:nvPr>
            <p:ph type="subTitle" idx="1"/>
          </p:nvPr>
        </p:nvSpPr>
        <p:spPr/>
        <p:txBody>
          <a:bodyPr/>
          <a:lstStyle/>
          <a:p>
            <a:endParaRPr lang="en-IN"/>
          </a:p>
        </p:txBody>
      </p:sp>
      <p:sp>
        <p:nvSpPr>
          <p:cNvPr id="4" name="Subtitle 3">
            <a:extLst>
              <a:ext uri="{FF2B5EF4-FFF2-40B4-BE49-F238E27FC236}">
                <a16:creationId xmlns:a16="http://schemas.microsoft.com/office/drawing/2014/main" id="{E2C46481-C587-5F29-727F-B003B9B66D4D}"/>
              </a:ext>
            </a:extLst>
          </p:cNvPr>
          <p:cNvSpPr>
            <a:spLocks noGrp="1"/>
          </p:cNvSpPr>
          <p:nvPr>
            <p:ph type="subTitle" idx="2"/>
          </p:nvPr>
        </p:nvSpPr>
        <p:spPr/>
        <p:txBody>
          <a:bodyPr/>
          <a:lstStyle/>
          <a:p>
            <a:endParaRPr lang="en-IN"/>
          </a:p>
        </p:txBody>
      </p:sp>
      <p:sp>
        <p:nvSpPr>
          <p:cNvPr id="5" name="Subtitle 4">
            <a:extLst>
              <a:ext uri="{FF2B5EF4-FFF2-40B4-BE49-F238E27FC236}">
                <a16:creationId xmlns:a16="http://schemas.microsoft.com/office/drawing/2014/main" id="{3C3BDB9A-CC06-CCE6-DE94-2E97681E55C1}"/>
              </a:ext>
            </a:extLst>
          </p:cNvPr>
          <p:cNvSpPr>
            <a:spLocks noGrp="1"/>
          </p:cNvSpPr>
          <p:nvPr>
            <p:ph type="subTitle" idx="3"/>
          </p:nvPr>
        </p:nvSpPr>
        <p:spPr/>
        <p:txBody>
          <a:bodyPr/>
          <a:lstStyle/>
          <a:p>
            <a:endParaRPr lang="en-IN"/>
          </a:p>
        </p:txBody>
      </p:sp>
      <p:sp>
        <p:nvSpPr>
          <p:cNvPr id="6" name="Subtitle 5">
            <a:extLst>
              <a:ext uri="{FF2B5EF4-FFF2-40B4-BE49-F238E27FC236}">
                <a16:creationId xmlns:a16="http://schemas.microsoft.com/office/drawing/2014/main" id="{73AA04B9-8DED-EB0B-96F6-4CCD4F099304}"/>
              </a:ext>
            </a:extLst>
          </p:cNvPr>
          <p:cNvSpPr>
            <a:spLocks noGrp="1"/>
          </p:cNvSpPr>
          <p:nvPr>
            <p:ph type="subTitle" idx="4"/>
          </p:nvPr>
        </p:nvSpPr>
        <p:spPr/>
        <p:txBody>
          <a:bodyPr/>
          <a:lstStyle/>
          <a:p>
            <a:endParaRPr lang="en-IN"/>
          </a:p>
        </p:txBody>
      </p:sp>
      <p:sp>
        <p:nvSpPr>
          <p:cNvPr id="7" name="Subtitle 6">
            <a:extLst>
              <a:ext uri="{FF2B5EF4-FFF2-40B4-BE49-F238E27FC236}">
                <a16:creationId xmlns:a16="http://schemas.microsoft.com/office/drawing/2014/main" id="{BF43027E-ECB7-91C3-ED4D-352E34D8B9BB}"/>
              </a:ext>
            </a:extLst>
          </p:cNvPr>
          <p:cNvSpPr>
            <a:spLocks noGrp="1"/>
          </p:cNvSpPr>
          <p:nvPr>
            <p:ph type="subTitle" idx="5"/>
          </p:nvPr>
        </p:nvSpPr>
        <p:spPr/>
        <p:txBody>
          <a:bodyPr/>
          <a:lstStyle/>
          <a:p>
            <a:endParaRPr lang="en-IN"/>
          </a:p>
        </p:txBody>
      </p:sp>
      <p:sp>
        <p:nvSpPr>
          <p:cNvPr id="8" name="Subtitle 7">
            <a:extLst>
              <a:ext uri="{FF2B5EF4-FFF2-40B4-BE49-F238E27FC236}">
                <a16:creationId xmlns:a16="http://schemas.microsoft.com/office/drawing/2014/main" id="{02ACA40E-7C1A-7F96-7F98-69E0C88EAC1C}"/>
              </a:ext>
            </a:extLst>
          </p:cNvPr>
          <p:cNvSpPr>
            <a:spLocks noGrp="1"/>
          </p:cNvSpPr>
          <p:nvPr>
            <p:ph type="subTitle" idx="6"/>
          </p:nvPr>
        </p:nvSpPr>
        <p:spPr/>
        <p:txBody>
          <a:bodyPr/>
          <a:lstStyle/>
          <a:p>
            <a:endParaRPr lang="en-IN"/>
          </a:p>
        </p:txBody>
      </p:sp>
      <p:sp>
        <p:nvSpPr>
          <p:cNvPr id="9" name="Subtitle 8">
            <a:extLst>
              <a:ext uri="{FF2B5EF4-FFF2-40B4-BE49-F238E27FC236}">
                <a16:creationId xmlns:a16="http://schemas.microsoft.com/office/drawing/2014/main" id="{5E8861B2-C988-7814-4A38-E048D21A343A}"/>
              </a:ext>
            </a:extLst>
          </p:cNvPr>
          <p:cNvSpPr>
            <a:spLocks noGrp="1"/>
          </p:cNvSpPr>
          <p:nvPr>
            <p:ph type="subTitle" idx="7"/>
          </p:nvPr>
        </p:nvSpPr>
        <p:spPr/>
        <p:txBody>
          <a:bodyPr/>
          <a:lstStyle/>
          <a:p>
            <a:endParaRPr lang="en-IN"/>
          </a:p>
        </p:txBody>
      </p:sp>
      <p:sp>
        <p:nvSpPr>
          <p:cNvPr id="10" name="Subtitle 9">
            <a:extLst>
              <a:ext uri="{FF2B5EF4-FFF2-40B4-BE49-F238E27FC236}">
                <a16:creationId xmlns:a16="http://schemas.microsoft.com/office/drawing/2014/main" id="{AF8A1D21-6673-9640-623D-75C0AE2C8B1C}"/>
              </a:ext>
            </a:extLst>
          </p:cNvPr>
          <p:cNvSpPr>
            <a:spLocks noGrp="1"/>
          </p:cNvSpPr>
          <p:nvPr>
            <p:ph type="subTitle" idx="8"/>
          </p:nvPr>
        </p:nvSpPr>
        <p:spPr/>
        <p:txBody>
          <a:bodyPr/>
          <a:lstStyle/>
          <a:p>
            <a:endParaRPr lang="en-IN"/>
          </a:p>
        </p:txBody>
      </p:sp>
      <p:pic>
        <p:nvPicPr>
          <p:cNvPr id="12" name="Picture 11">
            <a:extLst>
              <a:ext uri="{FF2B5EF4-FFF2-40B4-BE49-F238E27FC236}">
                <a16:creationId xmlns:a16="http://schemas.microsoft.com/office/drawing/2014/main" id="{B3952B8C-477F-DD1E-387A-861DC4455C8C}"/>
              </a:ext>
            </a:extLst>
          </p:cNvPr>
          <p:cNvPicPr>
            <a:picLocks noChangeAspect="1"/>
          </p:cNvPicPr>
          <p:nvPr/>
        </p:nvPicPr>
        <p:blipFill>
          <a:blip r:embed="rId2"/>
          <a:stretch>
            <a:fillRect/>
          </a:stretch>
        </p:blipFill>
        <p:spPr>
          <a:xfrm>
            <a:off x="66062" y="35164"/>
            <a:ext cx="9025899" cy="5108336"/>
          </a:xfrm>
          <a:prstGeom prst="rect">
            <a:avLst/>
          </a:prstGeom>
        </p:spPr>
      </p:pic>
    </p:spTree>
    <p:extLst>
      <p:ext uri="{BB962C8B-B14F-4D97-AF65-F5344CB8AC3E}">
        <p14:creationId xmlns:p14="http://schemas.microsoft.com/office/powerpoint/2010/main" val="2906522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2" name="Rectangle 1">
            <a:extLst>
              <a:ext uri="{FF2B5EF4-FFF2-40B4-BE49-F238E27FC236}">
                <a16:creationId xmlns:a16="http://schemas.microsoft.com/office/drawing/2014/main" id="{E8C335EF-613A-068B-6E65-85751F145D8A}"/>
              </a:ext>
            </a:extLst>
          </p:cNvPr>
          <p:cNvSpPr>
            <a:spLocks noChangeArrowheads="1"/>
          </p:cNvSpPr>
          <p:nvPr/>
        </p:nvSpPr>
        <p:spPr bwMode="auto">
          <a:xfrm>
            <a:off x="259080" y="263426"/>
            <a:ext cx="8625840" cy="4616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Arial" panose="020B0604020202020204" pitchFamily="34" charset="0"/>
              </a:rPr>
              <a:t>The quantum dot coating improves the aerodynamics of an aircraft by:</a:t>
            </a: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dirty="0">
                <a:ln>
                  <a:noFill/>
                </a:ln>
                <a:solidFill>
                  <a:schemeClr val="tx1"/>
                </a:solidFill>
                <a:effectLst/>
                <a:latin typeface="Arial" panose="020B0604020202020204" pitchFamily="34" charset="0"/>
              </a:rPr>
              <a:t>Reducing Drag</a:t>
            </a:r>
            <a:r>
              <a:rPr kumimoji="0" lang="en-US" altLang="en-US" b="0" i="0" u="none" strike="noStrike" cap="none" normalizeH="0" baseline="0" dirty="0">
                <a:ln>
                  <a:noFill/>
                </a:ln>
                <a:solidFill>
                  <a:schemeClr val="tx1"/>
                </a:solidFill>
                <a:effectLst/>
                <a:latin typeface="Arial" panose="020B0604020202020204" pitchFamily="34" charset="0"/>
              </a:rPr>
              <a:t>: The coating smooths the surface and adapts to airflow changes, leading to smoother airflow and less turbulence, which lowers drag and boosts fuel efficiency.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dirty="0">
                <a:ln>
                  <a:noFill/>
                </a:ln>
                <a:solidFill>
                  <a:schemeClr val="tx1"/>
                </a:solidFill>
                <a:effectLst/>
                <a:latin typeface="Arial" panose="020B0604020202020204" pitchFamily="34" charset="0"/>
              </a:rPr>
              <a:t>Controlling the Boundary Layer</a:t>
            </a:r>
            <a:r>
              <a:rPr kumimoji="0" lang="en-US" altLang="en-US" b="0" i="0" u="none" strike="noStrike" cap="none" normalizeH="0" baseline="0" dirty="0">
                <a:ln>
                  <a:noFill/>
                </a:ln>
                <a:solidFill>
                  <a:schemeClr val="tx1"/>
                </a:solidFill>
                <a:effectLst/>
                <a:latin typeface="Arial" panose="020B0604020202020204" pitchFamily="34" charset="0"/>
              </a:rPr>
              <a:t>: It manages the thin air layer clinging to the surface, preventing airflow separation and maintaining stability.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dirty="0">
                <a:ln>
                  <a:noFill/>
                </a:ln>
                <a:solidFill>
                  <a:schemeClr val="tx1"/>
                </a:solidFill>
                <a:effectLst/>
                <a:latin typeface="Arial" panose="020B0604020202020204" pitchFamily="34" charset="0"/>
              </a:rPr>
              <a:t>Active Flow Control</a:t>
            </a:r>
            <a:r>
              <a:rPr kumimoji="0" lang="en-US" altLang="en-US" b="0" i="0" u="none" strike="noStrike" cap="none" normalizeH="0" baseline="0" dirty="0">
                <a:ln>
                  <a:noFill/>
                </a:ln>
                <a:solidFill>
                  <a:schemeClr val="tx1"/>
                </a:solidFill>
                <a:effectLst/>
                <a:latin typeface="Arial" panose="020B0604020202020204" pitchFamily="34" charset="0"/>
              </a:rPr>
              <a:t>: The coating adjusts surface properties in real-time, optimizing lift and reducing drag under different flight conditions.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dirty="0">
                <a:ln>
                  <a:noFill/>
                </a:ln>
                <a:solidFill>
                  <a:schemeClr val="tx1"/>
                </a:solidFill>
                <a:effectLst/>
                <a:latin typeface="Arial" panose="020B0604020202020204" pitchFamily="34" charset="0"/>
              </a:rPr>
              <a:t>Minimizing Vortex Formation</a:t>
            </a:r>
            <a:r>
              <a:rPr kumimoji="0" lang="en-US" altLang="en-US" b="0" i="0" u="none" strike="noStrike" cap="none" normalizeH="0" baseline="0" dirty="0">
                <a:ln>
                  <a:noFill/>
                </a:ln>
                <a:solidFill>
                  <a:schemeClr val="tx1"/>
                </a:solidFill>
                <a:effectLst/>
                <a:latin typeface="Arial" panose="020B0604020202020204" pitchFamily="34" charset="0"/>
              </a:rPr>
              <a:t>: By reducing pressure differences at wingtips, it lowers vortex drag, enhancing efficiency and extending aircraft lifespan.</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dirty="0">
                <a:ln>
                  <a:noFill/>
                </a:ln>
                <a:solidFill>
                  <a:schemeClr val="tx1"/>
                </a:solidFill>
                <a:effectLst/>
                <a:latin typeface="Arial" panose="020B0604020202020204" pitchFamily="34" charset="0"/>
              </a:rPr>
              <a:t>Improving Thermal Management</a:t>
            </a:r>
            <a:r>
              <a:rPr kumimoji="0" lang="en-US" altLang="en-US" b="0" i="0" u="none" strike="noStrike" cap="none" normalizeH="0" baseline="0" dirty="0">
                <a:ln>
                  <a:noFill/>
                </a:ln>
                <a:solidFill>
                  <a:schemeClr val="tx1"/>
                </a:solidFill>
                <a:effectLst/>
                <a:latin typeface="Arial" panose="020B0604020202020204" pitchFamily="34" charset="0"/>
              </a:rPr>
              <a:t>: The coating dissipates heat effectively, preventing thermal expansion that can disrupt aerodynamics.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dirty="0">
                <a:ln>
                  <a:noFill/>
                </a:ln>
                <a:solidFill>
                  <a:schemeClr val="tx1"/>
                </a:solidFill>
                <a:effectLst/>
                <a:latin typeface="Arial" panose="020B0604020202020204" pitchFamily="34" charset="0"/>
              </a:rPr>
              <a:t>Weight Reduction</a:t>
            </a:r>
            <a:r>
              <a:rPr kumimoji="0" lang="en-US" altLang="en-US" b="0" i="0" u="none" strike="noStrike" cap="none" normalizeH="0" baseline="0" dirty="0">
                <a:ln>
                  <a:noFill/>
                </a:ln>
                <a:solidFill>
                  <a:schemeClr val="tx1"/>
                </a:solidFill>
                <a:effectLst/>
                <a:latin typeface="Arial" panose="020B0604020202020204" pitchFamily="34" charset="0"/>
              </a:rPr>
              <a:t>: Lightweight materials like graphene reduce the aircraft’s overall weight, further enhancing fuel efficiency. This leads to better fuel economy, stability, and performance in various flight conditions.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49"/>
          <p:cNvPicPr preferRelativeResize="0">
            <a:picLocks noGrp="1"/>
          </p:cNvPicPr>
          <p:nvPr>
            <p:ph type="pic" idx="2"/>
          </p:nvPr>
        </p:nvPicPr>
        <p:blipFill rotWithShape="1">
          <a:blip r:embed="rId3">
            <a:alphaModFix/>
          </a:blip>
          <a:srcRect t="16469" b="16469"/>
          <a:stretch/>
        </p:blipFill>
        <p:spPr>
          <a:xfrm>
            <a:off x="4902275" y="880200"/>
            <a:ext cx="3362400" cy="3383100"/>
          </a:xfrm>
          <a:prstGeom prst="ellipse">
            <a:avLst/>
          </a:prstGeom>
        </p:spPr>
      </p:pic>
      <p:sp>
        <p:nvSpPr>
          <p:cNvPr id="350" name="Google Shape;350;p49"/>
          <p:cNvSpPr txBox="1">
            <a:spLocks noGrp="1"/>
          </p:cNvSpPr>
          <p:nvPr>
            <p:ph type="title"/>
          </p:nvPr>
        </p:nvSpPr>
        <p:spPr>
          <a:xfrm>
            <a:off x="594731" y="1787166"/>
            <a:ext cx="4423317" cy="181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400" dirty="0"/>
              <a:t>Choice of materials</a:t>
            </a:r>
            <a:endParaRPr sz="4400" dirty="0"/>
          </a:p>
        </p:txBody>
      </p:sp>
      <p:sp>
        <p:nvSpPr>
          <p:cNvPr id="5" name="TextBox 4">
            <a:extLst>
              <a:ext uri="{FF2B5EF4-FFF2-40B4-BE49-F238E27FC236}">
                <a16:creationId xmlns:a16="http://schemas.microsoft.com/office/drawing/2014/main" id="{25FE36E4-F9D4-C480-A9B8-F55D70871854}"/>
              </a:ext>
            </a:extLst>
          </p:cNvPr>
          <p:cNvSpPr txBox="1"/>
          <p:nvPr/>
        </p:nvSpPr>
        <p:spPr>
          <a:xfrm>
            <a:off x="-646771" y="1302326"/>
            <a:ext cx="4572000" cy="830997"/>
          </a:xfrm>
          <a:prstGeom prst="rect">
            <a:avLst/>
          </a:prstGeom>
          <a:noFill/>
        </p:spPr>
        <p:txBody>
          <a:bodyPr wrap="square">
            <a:spAutoFit/>
          </a:bodyPr>
          <a:lstStyle/>
          <a:p>
            <a:pPr marL="0" lvl="0" indent="0" algn="ctr" rtl="0">
              <a:spcBef>
                <a:spcPts val="0"/>
              </a:spcBef>
              <a:spcAft>
                <a:spcPts val="0"/>
              </a:spcAft>
              <a:buNone/>
            </a:pPr>
            <a:r>
              <a:rPr lang="en" sz="4800" dirty="0">
                <a:solidFill>
                  <a:schemeClr val="accent6"/>
                </a:solidFill>
              </a:rPr>
              <a:t>05</a:t>
            </a:r>
          </a:p>
        </p:txBody>
      </p:sp>
    </p:spTree>
    <p:extLst>
      <p:ext uri="{BB962C8B-B14F-4D97-AF65-F5344CB8AC3E}">
        <p14:creationId xmlns:p14="http://schemas.microsoft.com/office/powerpoint/2010/main" val="2000430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1"/>
          <p:cNvSpPr txBox="1">
            <a:spLocks noGrp="1"/>
          </p:cNvSpPr>
          <p:nvPr>
            <p:ph type="title"/>
          </p:nvPr>
        </p:nvSpPr>
        <p:spPr>
          <a:xfrm>
            <a:off x="-425155" y="0"/>
            <a:ext cx="9472512"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Best choice of materials for the solution</a:t>
            </a:r>
            <a:endParaRPr dirty="0"/>
          </a:p>
        </p:txBody>
      </p:sp>
      <p:sp>
        <p:nvSpPr>
          <p:cNvPr id="3" name="Rectangle 1">
            <a:extLst>
              <a:ext uri="{FF2B5EF4-FFF2-40B4-BE49-F238E27FC236}">
                <a16:creationId xmlns:a16="http://schemas.microsoft.com/office/drawing/2014/main" id="{2DEF14D4-36BA-A0C5-7FD3-4E1F92809D20}"/>
              </a:ext>
            </a:extLst>
          </p:cNvPr>
          <p:cNvSpPr>
            <a:spLocks noGrp="1" noChangeArrowheads="1"/>
          </p:cNvSpPr>
          <p:nvPr>
            <p:ph type="subTitle" idx="1"/>
          </p:nvPr>
        </p:nvSpPr>
        <p:spPr bwMode="auto">
          <a:xfrm>
            <a:off x="120217" y="542241"/>
            <a:ext cx="8381768"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eaLnBrk="0" fontAlgn="base" hangingPunct="0">
              <a:lnSpc>
                <a:spcPct val="100000"/>
              </a:lnSpc>
              <a:spcBef>
                <a:spcPct val="0"/>
              </a:spcBef>
              <a:spcAft>
                <a:spcPct val="0"/>
              </a:spcAft>
              <a:buClrTx/>
              <a:buSzTx/>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tx1"/>
                </a:solidFill>
                <a:effectLst/>
                <a:latin typeface="Arial" panose="020B0604020202020204" pitchFamily="34" charset="0"/>
              </a:rPr>
              <a:t>Indium Phosphide (</a:t>
            </a:r>
            <a:r>
              <a:rPr kumimoji="0" lang="en-US" altLang="en-US" b="0" i="0" u="none" strike="noStrike" cap="none" normalizeH="0" baseline="0" dirty="0" err="1">
                <a:ln>
                  <a:noFill/>
                </a:ln>
                <a:solidFill>
                  <a:schemeClr val="tx1"/>
                </a:solidFill>
                <a:effectLst/>
                <a:latin typeface="Arial" panose="020B0604020202020204" pitchFamily="34" charset="0"/>
              </a:rPr>
              <a:t>InP</a:t>
            </a:r>
            <a:r>
              <a:rPr kumimoji="0" lang="en-US" altLang="en-US" b="0" i="0" u="none" strike="noStrike" cap="none" normalizeH="0" baseline="0" dirty="0">
                <a:ln>
                  <a:noFill/>
                </a:ln>
                <a:solidFill>
                  <a:schemeClr val="tx1"/>
                </a:solidFill>
                <a:effectLst/>
                <a:latin typeface="Arial" panose="020B0604020202020204" pitchFamily="34" charset="0"/>
              </a:rPr>
              <a:t>) for optical control and non-toxicity.</a:t>
            </a:r>
          </a:p>
          <a:p>
            <a:pPr marL="285750" indent="-28575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tx1"/>
                </a:solidFill>
                <a:effectLst/>
                <a:latin typeface="Arial" panose="020B0604020202020204" pitchFamily="34" charset="0"/>
              </a:rPr>
              <a:t>Graphene Quantum Dots for thermal management and mechanical strength.</a:t>
            </a:r>
          </a:p>
          <a:p>
            <a:pPr marL="285750" indent="-28575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tx1"/>
                </a:solidFill>
                <a:effectLst/>
                <a:latin typeface="Arial" panose="020B0604020202020204" pitchFamily="34" charset="0"/>
              </a:rPr>
              <a:t>Zinc Sulfide (ZnS) core-shell structures for durability.</a:t>
            </a:r>
          </a:p>
          <a:p>
            <a:pPr marL="285750" indent="-285750" eaLnBrk="0" fontAlgn="base" hangingPunct="0">
              <a:lnSpc>
                <a:spcPct val="100000"/>
              </a:lnSpc>
              <a:spcBef>
                <a:spcPct val="0"/>
              </a:spcBef>
              <a:spcAft>
                <a:spcPct val="0"/>
              </a:spcAft>
              <a:buClrTx/>
              <a:buSzTx/>
            </a:pPr>
            <a:r>
              <a:rPr kumimoji="0" lang="en-US" altLang="en-US" b="0" i="0" u="none" strike="noStrike" cap="none" normalizeH="0" baseline="0" dirty="0">
                <a:ln>
                  <a:noFill/>
                </a:ln>
                <a:solidFill>
                  <a:schemeClr val="tx1"/>
                </a:solidFill>
                <a:effectLst/>
                <a:latin typeface="Arial" panose="020B0604020202020204" pitchFamily="34" charset="0"/>
              </a:rPr>
              <a:t>Gold/Silver nanoparticles for EMI shielding. </a:t>
            </a:r>
          </a:p>
          <a:p>
            <a:pPr marL="285750" indent="-285750" eaLnBrk="0" fontAlgn="base" hangingPunct="0">
              <a:lnSpc>
                <a:spcPct val="100000"/>
              </a:lnSpc>
              <a:spcBef>
                <a:spcPct val="0"/>
              </a:spcBef>
              <a:spcAft>
                <a:spcPct val="0"/>
              </a:spcAft>
              <a:buClrTx/>
              <a:buSzTx/>
            </a:pPr>
            <a:endParaRPr lang="en-US" altLang="en-US" dirty="0">
              <a:solidFill>
                <a:schemeClr val="tx1"/>
              </a:solidFill>
              <a:latin typeface="Arial" panose="020B0604020202020204" pitchFamily="34" charset="0"/>
            </a:endParaRPr>
          </a:p>
          <a:p>
            <a:pPr marL="0" indent="0" eaLnBrk="0" fontAlgn="base" hangingPunct="0">
              <a:lnSpc>
                <a:spcPct val="100000"/>
              </a:lnSpc>
              <a:spcBef>
                <a:spcPct val="0"/>
              </a:spcBef>
              <a:spcAft>
                <a:spcPct val="0"/>
              </a:spcAft>
              <a:buClrTx/>
              <a:buSzTx/>
              <a:buNone/>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67405F26-20A1-9948-AB15-40AE6634E204}"/>
              </a:ext>
            </a:extLst>
          </p:cNvPr>
          <p:cNvSpPr txBox="1"/>
          <p:nvPr/>
        </p:nvSpPr>
        <p:spPr>
          <a:xfrm>
            <a:off x="289931" y="1938313"/>
            <a:ext cx="7493621" cy="2677656"/>
          </a:xfrm>
          <a:prstGeom prst="rect">
            <a:avLst/>
          </a:prstGeom>
          <a:noFill/>
        </p:spPr>
        <p:txBody>
          <a:bodyPr wrap="square" rtlCol="0">
            <a:spAutoFit/>
          </a:bodyPr>
          <a:lstStyle/>
          <a:p>
            <a:endParaRPr lang="en-US" sz="1200" dirty="0">
              <a:solidFill>
                <a:schemeClr val="accent3"/>
              </a:solidFill>
            </a:endParaRPr>
          </a:p>
          <a:p>
            <a:r>
              <a:rPr lang="en-US" sz="1200" dirty="0">
                <a:solidFill>
                  <a:schemeClr val="accent3"/>
                </a:solidFill>
              </a:rPr>
              <a:t>The combination of materials in the quantum dot coating provides a highly efficient and multifunctional solution for aircraft surfaces. Indium Phosphide (</a:t>
            </a:r>
            <a:r>
              <a:rPr lang="en-US" sz="1200" dirty="0" err="1">
                <a:solidFill>
                  <a:schemeClr val="accent3"/>
                </a:solidFill>
              </a:rPr>
              <a:t>InP</a:t>
            </a:r>
            <a:r>
              <a:rPr lang="en-US" sz="1200" dirty="0">
                <a:solidFill>
                  <a:schemeClr val="accent3"/>
                </a:solidFill>
              </a:rPr>
              <a:t>) and Gold/Silver nanoparticles enhance the aircraft's stealth capabilities by manipulating radar and electromagnetic signals, reducing the aircraft's detectability while also providing electromagnetic interference (EMI) shielding to protect onboard electronics. For thermal management, Graphene Quantum Dots and Carbon Nanotubes (CNTs) offer exceptional heat dissipation, ensuring the aircraft remains cool during high-speed flight and reducing thermal expansion that can increase drag. The use of Carbon Nanotubes and a protective Silica coating also reinforces the mechanical strength of the aircraft surface, enabling it to withstand stresses such as turbulence and rapid temperature changes. Zinc Sulfide in a core-shell structure stabilizes the quantum dots, protecting them from UV degradation and environmental wear, while the Silica coating further shields the surface from oxidation and moisture, enhancing long-term durability. Together, this combination of materials not only optimizes stealth and thermal management but also improves durability and reliability, ensuring the aircraft performs efficiently in a wide range of challenging conditions.</a:t>
            </a:r>
          </a:p>
        </p:txBody>
      </p:sp>
    </p:spTree>
    <p:extLst>
      <p:ext uri="{BB962C8B-B14F-4D97-AF65-F5344CB8AC3E}">
        <p14:creationId xmlns:p14="http://schemas.microsoft.com/office/powerpoint/2010/main" val="11821857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8" name="Picture 7">
            <a:extLst>
              <a:ext uri="{FF2B5EF4-FFF2-40B4-BE49-F238E27FC236}">
                <a16:creationId xmlns:a16="http://schemas.microsoft.com/office/drawing/2014/main" id="{8F61A85D-AA98-62A5-EFD1-73E9951C70D5}"/>
              </a:ext>
            </a:extLst>
          </p:cNvPr>
          <p:cNvPicPr>
            <a:picLocks noChangeAspect="1"/>
          </p:cNvPicPr>
          <p:nvPr/>
        </p:nvPicPr>
        <p:blipFill>
          <a:blip r:embed="rId3"/>
          <a:stretch>
            <a:fillRect/>
          </a:stretch>
        </p:blipFill>
        <p:spPr>
          <a:xfrm>
            <a:off x="0" y="0"/>
            <a:ext cx="9143999" cy="5143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9"/>
          <p:cNvSpPr txBox="1">
            <a:spLocks noGrp="1"/>
          </p:cNvSpPr>
          <p:nvPr>
            <p:ph type="title"/>
          </p:nvPr>
        </p:nvSpPr>
        <p:spPr>
          <a:xfrm>
            <a:off x="992696" y="2947563"/>
            <a:ext cx="4761927" cy="144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5400" dirty="0"/>
              <a:t>Introduction</a:t>
            </a:r>
            <a:br>
              <a:rPr lang="en-IN" sz="5400" dirty="0"/>
            </a:br>
            <a:endParaRPr sz="5400" dirty="0"/>
          </a:p>
        </p:txBody>
      </p:sp>
      <p:sp>
        <p:nvSpPr>
          <p:cNvPr id="263" name="Google Shape;263;p39"/>
          <p:cNvSpPr txBox="1">
            <a:spLocks noGrp="1"/>
          </p:cNvSpPr>
          <p:nvPr>
            <p:ph type="title" idx="2"/>
          </p:nvPr>
        </p:nvSpPr>
        <p:spPr>
          <a:xfrm>
            <a:off x="2240625" y="1280038"/>
            <a:ext cx="16521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9"/>
          <p:cNvSpPr txBox="1">
            <a:spLocks noGrp="1"/>
          </p:cNvSpPr>
          <p:nvPr>
            <p:ph type="title"/>
          </p:nvPr>
        </p:nvSpPr>
        <p:spPr>
          <a:xfrm>
            <a:off x="436622" y="2571750"/>
            <a:ext cx="5981128" cy="144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4800" dirty="0"/>
              <a:t>Conclusion</a:t>
            </a:r>
            <a:endParaRPr sz="4800" dirty="0"/>
          </a:p>
        </p:txBody>
      </p:sp>
      <p:sp>
        <p:nvSpPr>
          <p:cNvPr id="263" name="Google Shape;263;p39"/>
          <p:cNvSpPr txBox="1">
            <a:spLocks noGrp="1"/>
          </p:cNvSpPr>
          <p:nvPr>
            <p:ph type="title" idx="2"/>
          </p:nvPr>
        </p:nvSpPr>
        <p:spPr>
          <a:xfrm>
            <a:off x="2240625" y="1280038"/>
            <a:ext cx="16521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Tree>
    <p:extLst>
      <p:ext uri="{BB962C8B-B14F-4D97-AF65-F5344CB8AC3E}">
        <p14:creationId xmlns:p14="http://schemas.microsoft.com/office/powerpoint/2010/main" val="36708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3" name="Rectangle 2">
            <a:extLst>
              <a:ext uri="{FF2B5EF4-FFF2-40B4-BE49-F238E27FC236}">
                <a16:creationId xmlns:a16="http://schemas.microsoft.com/office/drawing/2014/main" id="{AA96B7FF-34D5-B2CA-C1E0-342036421D28}"/>
              </a:ext>
            </a:extLst>
          </p:cNvPr>
          <p:cNvSpPr>
            <a:spLocks noChangeArrowheads="1"/>
          </p:cNvSpPr>
          <p:nvPr/>
        </p:nvSpPr>
        <p:spPr bwMode="auto">
          <a:xfrm>
            <a:off x="236970" y="1218372"/>
            <a:ext cx="8063136"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lang="en-US" dirty="0">
                <a:solidFill>
                  <a:schemeClr val="accent3"/>
                </a:solidFill>
              </a:rPr>
              <a:t>The proposed design successfully integrates advanced 3D modelling and quantum dot coating technology to address key challenges in improving aerodynamic efficiency, fuel consumption, and emissions reduction. The optimized shape of the airplane reduces drag, while the adaptive quantum dot coating further enhances airflow control and thermal management. This innovative approach offers potential stealth capabilities and allows for dynamic performance adaptation during flight. By combining cutting-edge materials with aerodynamic optimization, the design presents a holistic solution that meets the goals of increased efficiency and environmental sustainability without compromising overall aircraft performance.</a:t>
            </a:r>
          </a:p>
          <a:p>
            <a:pPr marR="0" lvl="0" algn="l" defTabSz="914400" rtl="0" eaLnBrk="0" fontAlgn="base" latinLnBrk="0" hangingPunct="0">
              <a:lnSpc>
                <a:spcPct val="100000"/>
              </a:lnSpc>
              <a:spcBef>
                <a:spcPct val="0"/>
              </a:spcBef>
              <a:spcAft>
                <a:spcPct val="0"/>
              </a:spcAft>
              <a:buClrTx/>
              <a:buSzTx/>
              <a:tabLst/>
            </a:pPr>
            <a:endParaRPr lang="en-US" dirty="0">
              <a:solidFill>
                <a:schemeClr val="accent3"/>
              </a:solidFill>
            </a:endParaRPr>
          </a:p>
          <a:p>
            <a:r>
              <a:rPr lang="en-US" b="1" dirty="0">
                <a:solidFill>
                  <a:schemeClr val="tx1">
                    <a:lumMod val="50000"/>
                  </a:schemeClr>
                </a:solidFill>
              </a:rPr>
              <a:t>Future Directions</a:t>
            </a:r>
          </a:p>
          <a:p>
            <a:r>
              <a:rPr lang="en-US" b="1" dirty="0">
                <a:solidFill>
                  <a:schemeClr val="accent3"/>
                </a:solidFill>
              </a:rPr>
              <a:t>Integration with Autonomous Systems</a:t>
            </a:r>
            <a:r>
              <a:rPr lang="en-US" dirty="0">
                <a:solidFill>
                  <a:schemeClr val="accent3"/>
                </a:solidFill>
              </a:rPr>
              <a:t>: Combining adaptive surface control with fully autonomous flight systems to create highly efficient and responsive aircraft.</a:t>
            </a:r>
          </a:p>
          <a:p>
            <a:r>
              <a:rPr lang="en-US" b="1" dirty="0">
                <a:solidFill>
                  <a:schemeClr val="accent3"/>
                </a:solidFill>
              </a:rPr>
              <a:t>Sustainability</a:t>
            </a:r>
            <a:r>
              <a:rPr lang="en-US" dirty="0">
                <a:solidFill>
                  <a:schemeClr val="accent3"/>
                </a:solidFill>
              </a:rPr>
              <a:t>: Focusing on environmentally friendly materials and energy sources to power adaptive technologies, aligning with global sustainability goals.</a:t>
            </a:r>
          </a:p>
          <a:p>
            <a:pPr marR="0" lvl="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accent3"/>
              </a:solidFill>
              <a:effectLst/>
              <a:latin typeface="Arial" panose="020B0604020202020204" pitchFamily="34" charset="0"/>
            </a:endParaRPr>
          </a:p>
        </p:txBody>
      </p:sp>
      <p:sp>
        <p:nvSpPr>
          <p:cNvPr id="5" name="Google Shape;418;p55"/>
          <p:cNvSpPr txBox="1">
            <a:spLocks noGrp="1"/>
          </p:cNvSpPr>
          <p:nvPr>
            <p:ph type="title"/>
          </p:nvPr>
        </p:nvSpPr>
        <p:spPr>
          <a:xfrm>
            <a:off x="162628" y="22474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A Transformative Solution for Aviation</a:t>
            </a:r>
            <a:endParaRPr dirty="0"/>
          </a:p>
        </p:txBody>
      </p:sp>
    </p:spTree>
    <p:extLst>
      <p:ext uri="{BB962C8B-B14F-4D97-AF65-F5344CB8AC3E}">
        <p14:creationId xmlns:p14="http://schemas.microsoft.com/office/powerpoint/2010/main" val="31063796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5D1B784-1011-9AA5-C2C3-8BE7423BBC7C}"/>
              </a:ext>
            </a:extLst>
          </p:cNvPr>
          <p:cNvSpPr txBox="1"/>
          <p:nvPr/>
        </p:nvSpPr>
        <p:spPr>
          <a:xfrm>
            <a:off x="289932" y="260173"/>
            <a:ext cx="6568068" cy="4678204"/>
          </a:xfrm>
          <a:prstGeom prst="rect">
            <a:avLst/>
          </a:prstGeom>
          <a:noFill/>
        </p:spPr>
        <p:txBody>
          <a:bodyPr wrap="square">
            <a:spAutoFit/>
          </a:bodyPr>
          <a:lstStyle/>
          <a:p>
            <a:r>
              <a:rPr lang="en-US" sz="3000" b="1" dirty="0">
                <a:solidFill>
                  <a:srgbClr val="FFFF00"/>
                </a:solidFill>
              </a:rPr>
              <a:t>Feasibility of the Quantum Dot Coating Solution </a:t>
            </a:r>
          </a:p>
          <a:p>
            <a:endParaRPr lang="en-US" b="1" dirty="0">
              <a:solidFill>
                <a:schemeClr val="accent2"/>
              </a:solidFill>
            </a:endParaRPr>
          </a:p>
          <a:p>
            <a:endParaRPr lang="en-US" b="1" dirty="0">
              <a:solidFill>
                <a:schemeClr val="accent2"/>
              </a:solidFill>
            </a:endParaRPr>
          </a:p>
          <a:p>
            <a:r>
              <a:rPr lang="en-US" b="1" dirty="0">
                <a:solidFill>
                  <a:schemeClr val="accent2"/>
                </a:solidFill>
              </a:rPr>
              <a:t>1. Technical Feasibility</a:t>
            </a:r>
            <a:r>
              <a:rPr lang="en-US" dirty="0">
                <a:solidFill>
                  <a:schemeClr val="accent2"/>
                </a:solidFill>
              </a:rPr>
              <a:t>: Materials like quantum dots, graphene, and carbon nanotubes are advanced and applicable in aerospace.</a:t>
            </a:r>
          </a:p>
          <a:p>
            <a:r>
              <a:rPr lang="en-US" dirty="0">
                <a:solidFill>
                  <a:schemeClr val="accent2"/>
                </a:solidFill>
              </a:rPr>
              <a:t>Proven coating techniques like atomic layer deposition can uniformly apply these materials to aircraft surfaces. Quantum dots offer potential for real-time aerodynamic and thermal optimization, though some aspects still require further research.</a:t>
            </a:r>
          </a:p>
          <a:p>
            <a:endParaRPr lang="en-US" dirty="0">
              <a:solidFill>
                <a:schemeClr val="accent2"/>
              </a:solidFill>
            </a:endParaRPr>
          </a:p>
          <a:p>
            <a:endParaRPr lang="en-US" dirty="0">
              <a:solidFill>
                <a:schemeClr val="accent2"/>
              </a:solidFill>
            </a:endParaRPr>
          </a:p>
          <a:p>
            <a:r>
              <a:rPr lang="en-US" b="1" dirty="0">
                <a:solidFill>
                  <a:schemeClr val="accent2"/>
                </a:solidFill>
              </a:rPr>
              <a:t>2. Cost Feasibility</a:t>
            </a:r>
            <a:r>
              <a:rPr lang="en-US" dirty="0">
                <a:solidFill>
                  <a:schemeClr val="accent2"/>
                </a:solidFill>
              </a:rPr>
              <a:t>: High initial production costs due to advanced nanomaterials. Long-term savings from reduced drag and improved fuel efficiency could justify the investment over time.</a:t>
            </a:r>
          </a:p>
          <a:p>
            <a:endParaRPr lang="en-US" dirty="0">
              <a:solidFill>
                <a:schemeClr val="accent2"/>
              </a:solidFill>
            </a:endParaRPr>
          </a:p>
          <a:p>
            <a:endParaRPr lang="en-US" dirty="0">
              <a:solidFill>
                <a:schemeClr val="accent2"/>
              </a:solidFill>
            </a:endParaRPr>
          </a:p>
          <a:p>
            <a:r>
              <a:rPr lang="en-US" dirty="0">
                <a:solidFill>
                  <a:schemeClr val="accent2"/>
                </a:solidFill>
              </a:rPr>
              <a:t>In summary, while initial costs may be high, the technical viability and long-term operational benefits make the solution feasible for future implementation.</a:t>
            </a:r>
          </a:p>
        </p:txBody>
      </p:sp>
    </p:spTree>
    <p:extLst>
      <p:ext uri="{BB962C8B-B14F-4D97-AF65-F5344CB8AC3E}">
        <p14:creationId xmlns:p14="http://schemas.microsoft.com/office/powerpoint/2010/main" val="3217815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98F39-F37B-2B51-DFB1-26FE2EEA0E83}"/>
              </a:ext>
            </a:extLst>
          </p:cNvPr>
          <p:cNvSpPr>
            <a:spLocks noGrp="1"/>
          </p:cNvSpPr>
          <p:nvPr>
            <p:ph type="title"/>
          </p:nvPr>
        </p:nvSpPr>
        <p:spPr/>
        <p:txBody>
          <a:bodyPr/>
          <a:lstStyle/>
          <a:p>
            <a:r>
              <a:rPr lang="en-IN" dirty="0"/>
              <a:t>Progress from round 1 to round 4 </a:t>
            </a:r>
          </a:p>
        </p:txBody>
      </p:sp>
      <p:sp>
        <p:nvSpPr>
          <p:cNvPr id="3" name="Rectangle 1">
            <a:extLst>
              <a:ext uri="{FF2B5EF4-FFF2-40B4-BE49-F238E27FC236}">
                <a16:creationId xmlns:a16="http://schemas.microsoft.com/office/drawing/2014/main" id="{D2653296-834D-B69B-9269-06D2FC636EE0}"/>
              </a:ext>
            </a:extLst>
          </p:cNvPr>
          <p:cNvSpPr>
            <a:spLocks noChangeArrowheads="1"/>
          </p:cNvSpPr>
          <p:nvPr/>
        </p:nvSpPr>
        <p:spPr bwMode="auto">
          <a:xfrm rot="10800000" flipV="1">
            <a:off x="163550" y="1424207"/>
            <a:ext cx="857900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Round 1:</a:t>
            </a:r>
            <a:r>
              <a:rPr kumimoji="0" lang="en-US" altLang="en-US" sz="1500" b="0" i="0" u="none" strike="noStrike" cap="none" normalizeH="0" baseline="0" dirty="0">
                <a:ln>
                  <a:noFill/>
                </a:ln>
                <a:solidFill>
                  <a:schemeClr val="tx1"/>
                </a:solidFill>
                <a:effectLst/>
                <a:latin typeface="Arial" panose="020B0604020202020204" pitchFamily="34" charset="0"/>
              </a:rPr>
              <a:t> Assess foundational knowledge related to aviation.</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Round 2:</a:t>
            </a:r>
            <a:r>
              <a:rPr kumimoji="0" lang="en-US" altLang="en-US" sz="1500" b="0" i="0" u="none" strike="noStrike" cap="none" normalizeH="0" baseline="0" dirty="0">
                <a:ln>
                  <a:noFill/>
                </a:ln>
                <a:solidFill>
                  <a:schemeClr val="tx1"/>
                </a:solidFill>
                <a:effectLst/>
                <a:latin typeface="Arial" panose="020B0604020202020204" pitchFamily="34" charset="0"/>
              </a:rPr>
              <a:t> Conduct in-depth research analysis and develop a case study on the chosen problem statement.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Round 3:</a:t>
            </a:r>
            <a:r>
              <a:rPr kumimoji="0" lang="en-US" altLang="en-US" sz="1500" b="0" i="0" u="none" strike="noStrike" cap="none" normalizeH="0" baseline="0" dirty="0">
                <a:ln>
                  <a:noFill/>
                </a:ln>
                <a:solidFill>
                  <a:schemeClr val="tx1"/>
                </a:solidFill>
                <a:effectLst/>
                <a:latin typeface="Arial" panose="020B0604020202020204" pitchFamily="34" charset="0"/>
              </a:rPr>
              <a:t> Developed and submit innovative ideas based on research findings.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500" b="1" i="0" u="none" strike="noStrike" cap="none" normalizeH="0" baseline="0" dirty="0">
                <a:ln>
                  <a:noFill/>
                </a:ln>
                <a:solidFill>
                  <a:schemeClr val="tx1"/>
                </a:solidFill>
                <a:effectLst/>
                <a:latin typeface="Arial" panose="020B0604020202020204" pitchFamily="34" charset="0"/>
              </a:rPr>
              <a:t>Round 4:</a:t>
            </a:r>
            <a:r>
              <a:rPr kumimoji="0" lang="en-US" altLang="en-US" sz="1500" b="0" i="0" u="none" strike="noStrike" cap="none" normalizeH="0" baseline="0" dirty="0">
                <a:ln>
                  <a:noFill/>
                </a:ln>
                <a:solidFill>
                  <a:schemeClr val="tx1"/>
                </a:solidFill>
                <a:effectLst/>
                <a:latin typeface="Arial" panose="020B0604020202020204" pitchFamily="34" charset="0"/>
              </a:rPr>
              <a:t> Finalize and present a comprehensive design solution, including a technical presentation.</a:t>
            </a:r>
          </a:p>
        </p:txBody>
      </p:sp>
      <p:sp>
        <p:nvSpPr>
          <p:cNvPr id="5" name="TextBox 4">
            <a:extLst>
              <a:ext uri="{FF2B5EF4-FFF2-40B4-BE49-F238E27FC236}">
                <a16:creationId xmlns:a16="http://schemas.microsoft.com/office/drawing/2014/main" id="{93A1EC2B-87E8-62E9-6724-5E6FD2BA90D5}"/>
              </a:ext>
            </a:extLst>
          </p:cNvPr>
          <p:cNvSpPr txBox="1"/>
          <p:nvPr/>
        </p:nvSpPr>
        <p:spPr>
          <a:xfrm>
            <a:off x="386576" y="3528924"/>
            <a:ext cx="7672040" cy="1169551"/>
          </a:xfrm>
          <a:prstGeom prst="rect">
            <a:avLst/>
          </a:prstGeom>
          <a:noFill/>
        </p:spPr>
        <p:txBody>
          <a:bodyPr wrap="square">
            <a:spAutoFit/>
          </a:bodyPr>
          <a:lstStyle/>
          <a:p>
            <a:r>
              <a:rPr lang="en-US" dirty="0">
                <a:solidFill>
                  <a:schemeClr val="accent3"/>
                </a:solidFill>
              </a:rPr>
              <a:t>The journey from Round 1 to Round 4 involved a progression from individual assessment to collaborative research, followed by innovative idea development, and culminating in the design and presentation of a comprehensive technical solution. Each round built upon the previous one, fostering growth and refinement of ideas, and enhancing my understanding of the problem and potential solutions.</a:t>
            </a:r>
            <a:endParaRPr lang="en-IN" dirty="0">
              <a:solidFill>
                <a:schemeClr val="accent3"/>
              </a:solidFill>
            </a:endParaRPr>
          </a:p>
        </p:txBody>
      </p:sp>
    </p:spTree>
    <p:extLst>
      <p:ext uri="{BB962C8B-B14F-4D97-AF65-F5344CB8AC3E}">
        <p14:creationId xmlns:p14="http://schemas.microsoft.com/office/powerpoint/2010/main" val="2293716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0"/>
          <p:cNvSpPr txBox="1">
            <a:spLocks noGrp="1"/>
          </p:cNvSpPr>
          <p:nvPr>
            <p:ph type="title"/>
          </p:nvPr>
        </p:nvSpPr>
        <p:spPr>
          <a:xfrm>
            <a:off x="3844375" y="1723725"/>
            <a:ext cx="4586400" cy="11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THANKYOU</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8"/>
          <p:cNvSpPr txBox="1">
            <a:spLocks noGrp="1"/>
          </p:cNvSpPr>
          <p:nvPr>
            <p:ph type="title"/>
          </p:nvPr>
        </p:nvSpPr>
        <p:spPr>
          <a:xfrm>
            <a:off x="-680802" y="2130503"/>
            <a:ext cx="6910914" cy="10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Problem Statement</a:t>
            </a:r>
            <a:endParaRPr sz="3600" dirty="0"/>
          </a:p>
        </p:txBody>
      </p:sp>
      <p:sp>
        <p:nvSpPr>
          <p:cNvPr id="257" name="Google Shape;257;p38"/>
          <p:cNvSpPr txBox="1">
            <a:spLocks noGrp="1"/>
          </p:cNvSpPr>
          <p:nvPr>
            <p:ph type="subTitle" idx="1"/>
          </p:nvPr>
        </p:nvSpPr>
        <p:spPr>
          <a:xfrm>
            <a:off x="749808" y="3194003"/>
            <a:ext cx="7644384" cy="67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700" dirty="0"/>
              <a:t>Lockheed Martin is working on a project to develop new aerodynamic designs that improve fuel efficiency and reduce emissions. The primary challenges include optimizing the aircraft shape, integrating new aerodynamic features, and validating the performance improvements. The goal is to create an aircraft design that offers superior aerodynamic efficiency without compromising other performance aspects.</a:t>
            </a:r>
            <a:endParaRPr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0"/>
          <p:cNvSpPr txBox="1">
            <a:spLocks noGrp="1"/>
          </p:cNvSpPr>
          <p:nvPr>
            <p:ph type="title"/>
          </p:nvPr>
        </p:nvSpPr>
        <p:spPr>
          <a:xfrm>
            <a:off x="1077950" y="445025"/>
            <a:ext cx="7346049" cy="119792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Importance of Aerodynamics in Modern Aviation</a:t>
            </a:r>
            <a:endParaRPr dirty="0"/>
          </a:p>
        </p:txBody>
      </p:sp>
      <p:sp>
        <p:nvSpPr>
          <p:cNvPr id="2" name="Subtitle 1">
            <a:extLst>
              <a:ext uri="{FF2B5EF4-FFF2-40B4-BE49-F238E27FC236}">
                <a16:creationId xmlns:a16="http://schemas.microsoft.com/office/drawing/2014/main" id="{363058A2-0CFF-F833-0D5D-81BAAC20743E}"/>
              </a:ext>
            </a:extLst>
          </p:cNvPr>
          <p:cNvSpPr>
            <a:spLocks noGrp="1" noChangeArrowheads="1"/>
          </p:cNvSpPr>
          <p:nvPr>
            <p:ph type="subTitle" idx="2"/>
          </p:nvPr>
        </p:nvSpPr>
        <p:spPr bwMode="auto">
          <a:xfrm>
            <a:off x="1661160" y="1954189"/>
            <a:ext cx="7153656"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Aerodynamic efficiency is crucial for reducing fuel consumption, lowering emissions, and improving overall aircraft performance.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aviation industry is under increasing pressure to adopt more sustainable practices due to environmental regulations and rising fuel costs.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Introduction of </a:t>
            </a:r>
            <a:r>
              <a:rPr kumimoji="0" lang="en-US" altLang="en-US" sz="1800" b="1" i="0" u="none" strike="noStrike" cap="none" normalizeH="0" baseline="0" dirty="0">
                <a:ln>
                  <a:noFill/>
                </a:ln>
                <a:solidFill>
                  <a:schemeClr val="tx1"/>
                </a:solidFill>
                <a:effectLst/>
                <a:latin typeface="Arial" panose="020B0604020202020204" pitchFamily="34" charset="0"/>
              </a:rPr>
              <a:t>Quantum Dot Technology</a:t>
            </a:r>
            <a:r>
              <a:rPr kumimoji="0" lang="en-US" altLang="en-US" sz="1800" b="0" i="0" u="none" strike="noStrike" cap="none" normalizeH="0" baseline="0" dirty="0">
                <a:ln>
                  <a:noFill/>
                </a:ln>
                <a:solidFill>
                  <a:schemeClr val="tx1"/>
                </a:solidFill>
                <a:effectLst/>
                <a:latin typeface="Arial" panose="020B0604020202020204" pitchFamily="34" charset="0"/>
              </a:rPr>
              <a:t>: A novel approach that can potentially transform aircraft surface control, offering new possibilities for adaptive aerodynamics.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1"/>
          <p:cNvSpPr txBox="1">
            <a:spLocks noGrp="1"/>
          </p:cNvSpPr>
          <p:nvPr>
            <p:ph type="title"/>
          </p:nvPr>
        </p:nvSpPr>
        <p:spPr>
          <a:xfrm>
            <a:off x="-633312" y="530369"/>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What Are Quantum Dots?</a:t>
            </a:r>
            <a:endParaRPr dirty="0"/>
          </a:p>
        </p:txBody>
      </p:sp>
      <p:sp>
        <p:nvSpPr>
          <p:cNvPr id="2" name="Subtitle 1">
            <a:extLst>
              <a:ext uri="{FF2B5EF4-FFF2-40B4-BE49-F238E27FC236}">
                <a16:creationId xmlns:a16="http://schemas.microsoft.com/office/drawing/2014/main" id="{56EA238A-65F1-FFA8-DF2F-97BB72D2BF68}"/>
              </a:ext>
            </a:extLst>
          </p:cNvPr>
          <p:cNvSpPr>
            <a:spLocks noGrp="1" noChangeArrowheads="1"/>
          </p:cNvSpPr>
          <p:nvPr>
            <p:ph type="subTitle" idx="1"/>
          </p:nvPr>
        </p:nvSpPr>
        <p:spPr bwMode="auto">
          <a:xfrm>
            <a:off x="85344" y="1727180"/>
            <a:ext cx="7424927"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742950" lvl="1" indent="-285750" algn="l" eaLnBrk="0" fontAlgn="base" hangingPunct="0">
              <a:lnSpc>
                <a:spcPct val="100000"/>
              </a:lnSpc>
              <a:spcBef>
                <a:spcPct val="0"/>
              </a:spcBef>
              <a:spcAft>
                <a:spcPct val="0"/>
              </a:spcAft>
              <a:buClrTx/>
              <a:buSzTx/>
            </a:pPr>
            <a:r>
              <a:rPr kumimoji="0" lang="en-US" altLang="en-US" sz="1800" b="1" i="0" u="none" strike="noStrike" cap="none" normalizeH="0" baseline="0" dirty="0">
                <a:ln>
                  <a:noFill/>
                </a:ln>
                <a:solidFill>
                  <a:schemeClr val="tx1"/>
                </a:solidFill>
                <a:effectLst/>
                <a:latin typeface="Arial" panose="020B0604020202020204" pitchFamily="34" charset="0"/>
              </a:rPr>
              <a:t>Definition:</a:t>
            </a:r>
            <a:r>
              <a:rPr kumimoji="0" lang="en-US" altLang="en-US" sz="1800" b="0" i="0" u="none" strike="noStrike" cap="none" normalizeH="0" baseline="0" dirty="0">
                <a:ln>
                  <a:noFill/>
                </a:ln>
                <a:solidFill>
                  <a:schemeClr val="tx1"/>
                </a:solidFill>
                <a:effectLst/>
                <a:latin typeface="Arial" panose="020B0604020202020204" pitchFamily="34" charset="0"/>
              </a:rPr>
              <a:t> Quantum dots are nanoscale semiconductor particles that exhibit unique electronic and optical properties.</a:t>
            </a:r>
          </a:p>
          <a:p>
            <a:pPr marL="742950" lvl="1" indent="-285750" algn="l" eaLnBrk="0" fontAlgn="base"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742950" lvl="1" indent="-285750" algn="l" eaLnBrk="0" fontAlgn="base" hangingPunct="0">
              <a:lnSpc>
                <a:spcPct val="100000"/>
              </a:lnSpc>
              <a:spcBef>
                <a:spcPct val="0"/>
              </a:spcBef>
              <a:spcAft>
                <a:spcPct val="0"/>
              </a:spcAft>
              <a:buClrTx/>
              <a:buSzTx/>
            </a:pPr>
            <a:r>
              <a:rPr kumimoji="0" lang="en-US" altLang="en-US" sz="1800" b="1" i="0" u="none" strike="noStrike" cap="none" normalizeH="0" baseline="0" dirty="0">
                <a:ln>
                  <a:noFill/>
                </a:ln>
                <a:solidFill>
                  <a:schemeClr val="tx1"/>
                </a:solidFill>
                <a:effectLst/>
                <a:latin typeface="Arial" panose="020B0604020202020204" pitchFamily="34" charset="0"/>
              </a:rPr>
              <a:t>Properties:</a:t>
            </a:r>
            <a:r>
              <a:rPr kumimoji="0" lang="en-US" altLang="en-US" sz="1800" b="0" i="0" u="none" strike="noStrike" cap="none" normalizeH="0" baseline="0" dirty="0">
                <a:ln>
                  <a:noFill/>
                </a:ln>
                <a:solidFill>
                  <a:schemeClr val="tx1"/>
                </a:solidFill>
                <a:effectLst/>
                <a:latin typeface="Arial" panose="020B0604020202020204" pitchFamily="34" charset="0"/>
              </a:rPr>
              <a:t> They can emit light, change color, and modify their conductivity based on external stimuli (e.g., light, temperature, or electric fields).</a:t>
            </a:r>
          </a:p>
          <a:p>
            <a:pPr marL="742950" lvl="1" indent="-285750" algn="l" eaLnBrk="0" fontAlgn="base"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742950" lvl="1" indent="-285750" algn="l" eaLnBrk="0" fontAlgn="base" hangingPunct="0">
              <a:lnSpc>
                <a:spcPct val="100000"/>
              </a:lnSpc>
              <a:spcBef>
                <a:spcPct val="0"/>
              </a:spcBef>
              <a:spcAft>
                <a:spcPct val="0"/>
              </a:spcAft>
              <a:buClrTx/>
              <a:buSzTx/>
            </a:pPr>
            <a:r>
              <a:rPr kumimoji="0" lang="en-US" altLang="en-US" sz="1800" b="1" i="0" u="none" strike="noStrike" cap="none" normalizeH="0" baseline="0" dirty="0">
                <a:ln>
                  <a:noFill/>
                </a:ln>
                <a:solidFill>
                  <a:schemeClr val="tx1"/>
                </a:solidFill>
                <a:effectLst/>
                <a:latin typeface="Arial" panose="020B0604020202020204" pitchFamily="34" charset="0"/>
              </a:rPr>
              <a:t>Application in Aircraft:</a:t>
            </a:r>
            <a:r>
              <a:rPr kumimoji="0" lang="en-US" altLang="en-US" sz="1800" b="0" i="0" u="none" strike="noStrike" cap="none" normalizeH="0" baseline="0" dirty="0">
                <a:ln>
                  <a:noFill/>
                </a:ln>
                <a:solidFill>
                  <a:schemeClr val="tx1"/>
                </a:solidFill>
                <a:effectLst/>
                <a:latin typeface="Arial" panose="020B0604020202020204" pitchFamily="34" charset="0"/>
              </a:rPr>
              <a:t> By applying a coating of quantum dots to an aircraft’s surface, we can create an adaptive skin that adjusts in real-time to optimize aerodynamic performance, thermal management, and stealth capabilities.</a:t>
            </a:r>
          </a:p>
          <a:p>
            <a:pPr marL="285750" indent="-285750" eaLnBrk="0" fontAlgn="base"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9"/>
          <p:cNvSpPr txBox="1">
            <a:spLocks noGrp="1"/>
          </p:cNvSpPr>
          <p:nvPr>
            <p:ph type="title"/>
          </p:nvPr>
        </p:nvSpPr>
        <p:spPr>
          <a:xfrm>
            <a:off x="639128" y="2571750"/>
            <a:ext cx="5981128" cy="144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4800" dirty="0"/>
              <a:t>Innovative Approach</a:t>
            </a:r>
            <a:br>
              <a:rPr lang="en-IN" sz="4800" dirty="0"/>
            </a:br>
            <a:endParaRPr sz="4800" dirty="0"/>
          </a:p>
        </p:txBody>
      </p:sp>
      <p:sp>
        <p:nvSpPr>
          <p:cNvPr id="263" name="Google Shape;263;p39"/>
          <p:cNvSpPr txBox="1">
            <a:spLocks noGrp="1"/>
          </p:cNvSpPr>
          <p:nvPr>
            <p:ph type="title" idx="2"/>
          </p:nvPr>
        </p:nvSpPr>
        <p:spPr>
          <a:xfrm>
            <a:off x="2240625" y="1280038"/>
            <a:ext cx="16521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35640665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7" name="TextBox 6">
            <a:extLst>
              <a:ext uri="{FF2B5EF4-FFF2-40B4-BE49-F238E27FC236}">
                <a16:creationId xmlns:a16="http://schemas.microsoft.com/office/drawing/2014/main" id="{FA9CEEF5-9E4C-AADD-3EA9-48B9C0B17996}"/>
              </a:ext>
            </a:extLst>
          </p:cNvPr>
          <p:cNvSpPr txBox="1"/>
          <p:nvPr/>
        </p:nvSpPr>
        <p:spPr>
          <a:xfrm>
            <a:off x="1122556" y="441722"/>
            <a:ext cx="7508487" cy="3847207"/>
          </a:xfrm>
          <a:prstGeom prst="rect">
            <a:avLst/>
          </a:prstGeom>
          <a:noFill/>
        </p:spPr>
        <p:txBody>
          <a:bodyPr wrap="square">
            <a:spAutoFit/>
          </a:bodyPr>
          <a:lstStyle/>
          <a:p>
            <a:r>
              <a:rPr lang="en-US" sz="3000" dirty="0">
                <a:solidFill>
                  <a:schemeClr val="accent2"/>
                </a:solidFill>
              </a:rPr>
              <a:t>Revolutionary Approach to Adaptive Surface Control </a:t>
            </a:r>
          </a:p>
          <a:p>
            <a:endParaRPr lang="en-US" sz="3000" dirty="0">
              <a:solidFill>
                <a:schemeClr val="accent2"/>
              </a:solidFill>
            </a:endParaRPr>
          </a:p>
          <a:p>
            <a:pPr marL="285750" indent="-285750">
              <a:buFont typeface="Arial" panose="020B0604020202020204" pitchFamily="34" charset="0"/>
              <a:buChar char="•"/>
            </a:pPr>
            <a:r>
              <a:rPr lang="en-US" dirty="0">
                <a:solidFill>
                  <a:schemeClr val="accent2"/>
                </a:solidFill>
              </a:rPr>
              <a:t>• Dynamic Surface Control: Quantum dot coatings allow the aircraft surface to change its texture and properties dynamically, adapting to varying flight conditions (e.g., during take-off, cruising, landing). </a:t>
            </a:r>
          </a:p>
          <a:p>
            <a:pPr marL="285750" indent="-285750">
              <a:buFont typeface="Arial" panose="020B0604020202020204" pitchFamily="34" charset="0"/>
              <a:buChar char="•"/>
            </a:pPr>
            <a:endParaRPr lang="en-US" dirty="0">
              <a:solidFill>
                <a:schemeClr val="accent2"/>
              </a:solidFill>
            </a:endParaRPr>
          </a:p>
          <a:p>
            <a:pPr marL="285750" indent="-285750">
              <a:buFont typeface="Arial" panose="020B0604020202020204" pitchFamily="34" charset="0"/>
              <a:buChar char="•"/>
            </a:pPr>
            <a:r>
              <a:rPr lang="en-US" dirty="0">
                <a:solidFill>
                  <a:schemeClr val="accent2"/>
                </a:solidFill>
              </a:rPr>
              <a:t>• Multifunctionality: These coatings can simultaneously manage aerodynamics, thermal properties, and even radar signature, making them a multifunctional solution for modern aircraft. </a:t>
            </a:r>
          </a:p>
          <a:p>
            <a:pPr marL="285750" indent="-285750">
              <a:buFont typeface="Arial" panose="020B0604020202020204" pitchFamily="34" charset="0"/>
              <a:buChar char="•"/>
            </a:pPr>
            <a:endParaRPr lang="en-US" dirty="0">
              <a:solidFill>
                <a:schemeClr val="accent2"/>
              </a:solidFill>
            </a:endParaRPr>
          </a:p>
          <a:p>
            <a:pPr marL="285750" indent="-285750">
              <a:buFont typeface="Arial" panose="020B0604020202020204" pitchFamily="34" charset="0"/>
              <a:buChar char="•"/>
            </a:pPr>
            <a:r>
              <a:rPr lang="en-US" dirty="0">
                <a:solidFill>
                  <a:schemeClr val="accent2"/>
                </a:solidFill>
              </a:rPr>
              <a:t>• Nature-Inspired Design: The adaptive properties of quantum dots are inspired by natural phenomena, such as a chameleon’s ability to change color. This biomimicry approach is applied to create a smart skin for aircraft.</a:t>
            </a:r>
            <a:endParaRPr lang="en-IN" dirty="0">
              <a:solidFill>
                <a:schemeClr val="accent2"/>
              </a:solidFill>
            </a:endParaRPr>
          </a:p>
        </p:txBody>
      </p:sp>
    </p:spTree>
    <p:extLst>
      <p:ext uri="{BB962C8B-B14F-4D97-AF65-F5344CB8AC3E}">
        <p14:creationId xmlns:p14="http://schemas.microsoft.com/office/powerpoint/2010/main" val="1289993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9"/>
          <p:cNvSpPr txBox="1">
            <a:spLocks noGrp="1"/>
          </p:cNvSpPr>
          <p:nvPr>
            <p:ph type="title"/>
          </p:nvPr>
        </p:nvSpPr>
        <p:spPr>
          <a:xfrm>
            <a:off x="444056" y="2023110"/>
            <a:ext cx="5981128" cy="144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4800" dirty="0"/>
              <a:t>Implementation</a:t>
            </a:r>
            <a:endParaRPr sz="4800" dirty="0"/>
          </a:p>
        </p:txBody>
      </p:sp>
      <p:sp>
        <p:nvSpPr>
          <p:cNvPr id="263" name="Google Shape;263;p39"/>
          <p:cNvSpPr txBox="1">
            <a:spLocks noGrp="1"/>
          </p:cNvSpPr>
          <p:nvPr>
            <p:ph type="title" idx="2"/>
          </p:nvPr>
        </p:nvSpPr>
        <p:spPr>
          <a:xfrm>
            <a:off x="2240625" y="1280038"/>
            <a:ext cx="16521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174826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 name="Title 1">
            <a:extLst>
              <a:ext uri="{FF2B5EF4-FFF2-40B4-BE49-F238E27FC236}">
                <a16:creationId xmlns:a16="http://schemas.microsoft.com/office/drawing/2014/main" id="{B6880417-7BC3-253E-71BA-940E8970847F}"/>
              </a:ext>
            </a:extLst>
          </p:cNvPr>
          <p:cNvSpPr>
            <a:spLocks noGrp="1" noChangeArrowheads="1"/>
          </p:cNvSpPr>
          <p:nvPr>
            <p:ph type="title"/>
          </p:nvPr>
        </p:nvSpPr>
        <p:spPr bwMode="auto">
          <a:xfrm>
            <a:off x="231648" y="882661"/>
            <a:ext cx="7001776" cy="35548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r>
              <a:rPr lang="en-IN" sz="1500" dirty="0">
                <a:latin typeface="Calibri" panose="020F0502020204030204" pitchFamily="34" charset="0"/>
                <a:ea typeface="Calibri" panose="020F0502020204030204" pitchFamily="34" charset="0"/>
                <a:cs typeface="Calibri" panose="020F0502020204030204" pitchFamily="34" charset="0"/>
              </a:rPr>
              <a:t>The key technologies involved in the quantum dot coating solution are:</a:t>
            </a:r>
            <a:br>
              <a:rPr lang="en-IN" sz="1500" dirty="0">
                <a:latin typeface="Calibri" panose="020F0502020204030204" pitchFamily="34" charset="0"/>
                <a:ea typeface="Calibri" panose="020F0502020204030204" pitchFamily="34" charset="0"/>
                <a:cs typeface="Calibri" panose="020F0502020204030204" pitchFamily="34" charset="0"/>
              </a:rPr>
            </a:br>
            <a:br>
              <a:rPr lang="en-IN" sz="1500" dirty="0">
                <a:latin typeface="Calibri" panose="020F0502020204030204" pitchFamily="34" charset="0"/>
                <a:ea typeface="Calibri" panose="020F0502020204030204" pitchFamily="34" charset="0"/>
                <a:cs typeface="Calibri" panose="020F0502020204030204" pitchFamily="34" charset="0"/>
              </a:rPr>
            </a:br>
            <a:r>
              <a:rPr lang="en-IN" sz="1500" dirty="0">
                <a:latin typeface="Calibri" panose="020F0502020204030204" pitchFamily="34" charset="0"/>
                <a:ea typeface="Calibri" panose="020F0502020204030204" pitchFamily="34" charset="0"/>
                <a:cs typeface="Calibri" panose="020F0502020204030204" pitchFamily="34" charset="0"/>
              </a:rPr>
              <a:t>1. </a:t>
            </a:r>
            <a:r>
              <a:rPr lang="en-IN" sz="1500" b="1" dirty="0">
                <a:latin typeface="Calibri" panose="020F0502020204030204" pitchFamily="34" charset="0"/>
                <a:ea typeface="Calibri" panose="020F0502020204030204" pitchFamily="34" charset="0"/>
                <a:cs typeface="Calibri" panose="020F0502020204030204" pitchFamily="34" charset="0"/>
              </a:rPr>
              <a:t>Quantum Dot Technology</a:t>
            </a:r>
            <a:r>
              <a:rPr lang="en-IN" sz="1500" dirty="0">
                <a:latin typeface="Calibri" panose="020F0502020204030204" pitchFamily="34" charset="0"/>
                <a:ea typeface="Calibri" panose="020F0502020204030204" pitchFamily="34" charset="0"/>
                <a:cs typeface="Calibri" panose="020F0502020204030204" pitchFamily="34" charset="0"/>
              </a:rPr>
              <a:t>: Nanoscale particles that manipulate light and electromagnetic waves for stealth and radar absorption.</a:t>
            </a:r>
            <a:br>
              <a:rPr lang="en-IN" sz="1500" dirty="0">
                <a:latin typeface="Calibri" panose="020F0502020204030204" pitchFamily="34" charset="0"/>
                <a:ea typeface="Calibri" panose="020F0502020204030204" pitchFamily="34" charset="0"/>
                <a:cs typeface="Calibri" panose="020F0502020204030204" pitchFamily="34" charset="0"/>
              </a:rPr>
            </a:br>
            <a:r>
              <a:rPr lang="en-IN" sz="1500" dirty="0">
                <a:latin typeface="Calibri" panose="020F0502020204030204" pitchFamily="34" charset="0"/>
                <a:ea typeface="Calibri" panose="020F0502020204030204" pitchFamily="34" charset="0"/>
                <a:cs typeface="Calibri" panose="020F0502020204030204" pitchFamily="34" charset="0"/>
              </a:rPr>
              <a:t>2. </a:t>
            </a:r>
            <a:r>
              <a:rPr lang="en-IN" sz="1500" b="1" dirty="0">
                <a:latin typeface="Calibri" panose="020F0502020204030204" pitchFamily="34" charset="0"/>
                <a:ea typeface="Calibri" panose="020F0502020204030204" pitchFamily="34" charset="0"/>
                <a:cs typeface="Calibri" panose="020F0502020204030204" pitchFamily="34" charset="0"/>
              </a:rPr>
              <a:t>Core-Shell Structures</a:t>
            </a:r>
            <a:r>
              <a:rPr lang="en-IN" sz="1500" dirty="0">
                <a:latin typeface="Calibri" panose="020F0502020204030204" pitchFamily="34" charset="0"/>
                <a:ea typeface="Calibri" panose="020F0502020204030204" pitchFamily="34" charset="0"/>
                <a:cs typeface="Calibri" panose="020F0502020204030204" pitchFamily="34" charset="0"/>
              </a:rPr>
              <a:t>: Quantum dots encapsulated in stable shells</a:t>
            </a:r>
            <a:br>
              <a:rPr lang="en-IN" sz="1500" dirty="0">
                <a:latin typeface="Calibri" panose="020F0502020204030204" pitchFamily="34" charset="0"/>
                <a:ea typeface="Calibri" panose="020F0502020204030204" pitchFamily="34" charset="0"/>
                <a:cs typeface="Calibri" panose="020F0502020204030204" pitchFamily="34" charset="0"/>
              </a:rPr>
            </a:br>
            <a:r>
              <a:rPr lang="en-IN" sz="1500" dirty="0">
                <a:latin typeface="Calibri" panose="020F0502020204030204" pitchFamily="34" charset="0"/>
                <a:ea typeface="Calibri" panose="020F0502020204030204" pitchFamily="34" charset="0"/>
                <a:cs typeface="Calibri" panose="020F0502020204030204" pitchFamily="34" charset="0"/>
              </a:rPr>
              <a:t>(e.g., Zinc </a:t>
            </a:r>
            <a:r>
              <a:rPr lang="en-IN" sz="1500" dirty="0" err="1">
                <a:latin typeface="Calibri" panose="020F0502020204030204" pitchFamily="34" charset="0"/>
                <a:ea typeface="Calibri" panose="020F0502020204030204" pitchFamily="34" charset="0"/>
                <a:cs typeface="Calibri" panose="020F0502020204030204" pitchFamily="34" charset="0"/>
              </a:rPr>
              <a:t>Sulfide</a:t>
            </a:r>
            <a:r>
              <a:rPr lang="en-IN" sz="1500" dirty="0">
                <a:latin typeface="Calibri" panose="020F0502020204030204" pitchFamily="34" charset="0"/>
                <a:ea typeface="Calibri" panose="020F0502020204030204" pitchFamily="34" charset="0"/>
                <a:cs typeface="Calibri" panose="020F0502020204030204" pitchFamily="34" charset="0"/>
              </a:rPr>
              <a:t>) to enhance durability and protect from environmental degradation.</a:t>
            </a:r>
            <a:br>
              <a:rPr lang="en-IN" sz="1500" dirty="0">
                <a:latin typeface="Calibri" panose="020F0502020204030204" pitchFamily="34" charset="0"/>
                <a:ea typeface="Calibri" panose="020F0502020204030204" pitchFamily="34" charset="0"/>
                <a:cs typeface="Calibri" panose="020F0502020204030204" pitchFamily="34" charset="0"/>
              </a:rPr>
            </a:br>
            <a:r>
              <a:rPr lang="en-IN" sz="1500" dirty="0">
                <a:latin typeface="Calibri" panose="020F0502020204030204" pitchFamily="34" charset="0"/>
                <a:ea typeface="Calibri" panose="020F0502020204030204" pitchFamily="34" charset="0"/>
                <a:cs typeface="Calibri" panose="020F0502020204030204" pitchFamily="34" charset="0"/>
              </a:rPr>
              <a:t>3. </a:t>
            </a:r>
            <a:r>
              <a:rPr lang="en-IN" sz="1500" b="1" dirty="0">
                <a:latin typeface="Calibri" panose="020F0502020204030204" pitchFamily="34" charset="0"/>
                <a:ea typeface="Calibri" panose="020F0502020204030204" pitchFamily="34" charset="0"/>
                <a:cs typeface="Calibri" panose="020F0502020204030204" pitchFamily="34" charset="0"/>
              </a:rPr>
              <a:t>Graphene and Carbon Nanotubes (CNTs)</a:t>
            </a:r>
            <a:r>
              <a:rPr lang="en-IN" sz="1500" dirty="0">
                <a:latin typeface="Calibri" panose="020F0502020204030204" pitchFamily="34" charset="0"/>
                <a:ea typeface="Calibri" panose="020F0502020204030204" pitchFamily="34" charset="0"/>
                <a:cs typeface="Calibri" panose="020F0502020204030204" pitchFamily="34" charset="0"/>
              </a:rPr>
              <a:t>: Advanced nanomaterials used for thermal management, mechanical strength, and lightweight reinforcement.</a:t>
            </a:r>
            <a:br>
              <a:rPr lang="en-IN" sz="1500" dirty="0">
                <a:latin typeface="Calibri" panose="020F0502020204030204" pitchFamily="34" charset="0"/>
                <a:ea typeface="Calibri" panose="020F0502020204030204" pitchFamily="34" charset="0"/>
                <a:cs typeface="Calibri" panose="020F0502020204030204" pitchFamily="34" charset="0"/>
              </a:rPr>
            </a:br>
            <a:r>
              <a:rPr lang="en-IN" sz="1500" dirty="0">
                <a:latin typeface="Calibri" panose="020F0502020204030204" pitchFamily="34" charset="0"/>
                <a:ea typeface="Calibri" panose="020F0502020204030204" pitchFamily="34" charset="0"/>
                <a:cs typeface="Calibri" panose="020F0502020204030204" pitchFamily="34" charset="0"/>
              </a:rPr>
              <a:t>4. </a:t>
            </a:r>
            <a:r>
              <a:rPr lang="en-IN" sz="1500" b="1" dirty="0">
                <a:latin typeface="Calibri" panose="020F0502020204030204" pitchFamily="34" charset="0"/>
                <a:ea typeface="Calibri" panose="020F0502020204030204" pitchFamily="34" charset="0"/>
                <a:cs typeface="Calibri" panose="020F0502020204030204" pitchFamily="34" charset="0"/>
              </a:rPr>
              <a:t>Electromagnetic Interference (EMI) Shielding</a:t>
            </a:r>
            <a:r>
              <a:rPr lang="en-IN" sz="1500" dirty="0">
                <a:latin typeface="Calibri" panose="020F0502020204030204" pitchFamily="34" charset="0"/>
                <a:ea typeface="Calibri" panose="020F0502020204030204" pitchFamily="34" charset="0"/>
                <a:cs typeface="Calibri" panose="020F0502020204030204" pitchFamily="34" charset="0"/>
              </a:rPr>
              <a:t>: Gold/Silver nanoparticles used to block electromagnetic interference, enhancing stealth capabilities.</a:t>
            </a:r>
            <a:br>
              <a:rPr lang="en-IN" sz="1500" dirty="0">
                <a:latin typeface="Calibri" panose="020F0502020204030204" pitchFamily="34" charset="0"/>
                <a:ea typeface="Calibri" panose="020F0502020204030204" pitchFamily="34" charset="0"/>
                <a:cs typeface="Calibri" panose="020F0502020204030204" pitchFamily="34" charset="0"/>
              </a:rPr>
            </a:br>
            <a:r>
              <a:rPr lang="en-IN" sz="1500" dirty="0">
                <a:latin typeface="Calibri" panose="020F0502020204030204" pitchFamily="34" charset="0"/>
                <a:ea typeface="Calibri" panose="020F0502020204030204" pitchFamily="34" charset="0"/>
                <a:cs typeface="Calibri" panose="020F0502020204030204" pitchFamily="34" charset="0"/>
              </a:rPr>
              <a:t>5. </a:t>
            </a:r>
            <a:r>
              <a:rPr lang="en-IN" sz="1500" b="1" dirty="0">
                <a:latin typeface="Calibri" panose="020F0502020204030204" pitchFamily="34" charset="0"/>
                <a:ea typeface="Calibri" panose="020F0502020204030204" pitchFamily="34" charset="0"/>
                <a:cs typeface="Calibri" panose="020F0502020204030204" pitchFamily="34" charset="0"/>
              </a:rPr>
              <a:t>Surface Modification Techniques</a:t>
            </a:r>
            <a:r>
              <a:rPr lang="en-IN" sz="1500" dirty="0">
                <a:latin typeface="Calibri" panose="020F0502020204030204" pitchFamily="34" charset="0"/>
                <a:ea typeface="Calibri" panose="020F0502020204030204" pitchFamily="34" charset="0"/>
                <a:cs typeface="Calibri" panose="020F0502020204030204" pitchFamily="34" charset="0"/>
              </a:rPr>
              <a:t>: Coating methods like atomic layer deposition (ALD) ensure uniform, stable coatings on aircraft surfaces.</a:t>
            </a:r>
            <a:br>
              <a:rPr lang="en-IN" sz="1500" dirty="0">
                <a:latin typeface="Calibri" panose="020F0502020204030204" pitchFamily="34" charset="0"/>
                <a:ea typeface="Calibri" panose="020F0502020204030204" pitchFamily="34" charset="0"/>
                <a:cs typeface="Calibri" panose="020F0502020204030204" pitchFamily="34" charset="0"/>
              </a:rPr>
            </a:br>
            <a:br>
              <a:rPr lang="en-IN" sz="1500" dirty="0">
                <a:latin typeface="Calibri" panose="020F0502020204030204" pitchFamily="34" charset="0"/>
                <a:ea typeface="Calibri" panose="020F0502020204030204" pitchFamily="34" charset="0"/>
                <a:cs typeface="Calibri" panose="020F0502020204030204" pitchFamily="34" charset="0"/>
              </a:rPr>
            </a:br>
            <a:r>
              <a:rPr lang="en-IN" sz="1500" dirty="0">
                <a:latin typeface="Calibri" panose="020F0502020204030204" pitchFamily="34" charset="0"/>
                <a:ea typeface="Calibri" panose="020F0502020204030204" pitchFamily="34" charset="0"/>
                <a:cs typeface="Calibri" panose="020F0502020204030204" pitchFamily="34" charset="0"/>
              </a:rPr>
              <a:t>These technologies work together to improve stealth, thermal management, mechanical strength, and aerodynamics.</a:t>
            </a:r>
          </a:p>
        </p:txBody>
      </p:sp>
      <p:sp>
        <p:nvSpPr>
          <p:cNvPr id="4" name="TextBox 3">
            <a:extLst>
              <a:ext uri="{FF2B5EF4-FFF2-40B4-BE49-F238E27FC236}">
                <a16:creationId xmlns:a16="http://schemas.microsoft.com/office/drawing/2014/main" id="{74C35EAE-9D60-041A-EF9B-D421C711BCC8}"/>
              </a:ext>
            </a:extLst>
          </p:cNvPr>
          <p:cNvSpPr txBox="1"/>
          <p:nvPr/>
        </p:nvSpPr>
        <p:spPr>
          <a:xfrm>
            <a:off x="231648" y="199680"/>
            <a:ext cx="4572000" cy="584775"/>
          </a:xfrm>
          <a:prstGeom prst="rect">
            <a:avLst/>
          </a:prstGeom>
          <a:noFill/>
        </p:spPr>
        <p:txBody>
          <a:bodyPr wrap="square">
            <a:spAutoFit/>
          </a:bodyPr>
          <a:lstStyle/>
          <a:p>
            <a:r>
              <a:rPr lang="en-US" sz="3200" b="1" dirty="0">
                <a:solidFill>
                  <a:srgbClr val="FFFF00"/>
                </a:solidFill>
              </a:rPr>
              <a:t>Technologies Involved</a:t>
            </a:r>
            <a:endParaRPr lang="en-IN" sz="3200" dirty="0">
              <a:solidFill>
                <a:srgbClr val="FFFF00"/>
              </a:solidFill>
            </a:endParaRPr>
          </a:p>
        </p:txBody>
      </p:sp>
    </p:spTree>
    <p:extLst>
      <p:ext uri="{BB962C8B-B14F-4D97-AF65-F5344CB8AC3E}">
        <p14:creationId xmlns:p14="http://schemas.microsoft.com/office/powerpoint/2010/main" val="311923104"/>
      </p:ext>
    </p:extLst>
  </p:cSld>
  <p:clrMapOvr>
    <a:masterClrMapping/>
  </p:clrMapOvr>
</p:sld>
</file>

<file path=ppt/theme/theme1.xml><?xml version="1.0" encoding="utf-8"?>
<a:theme xmlns:a="http://schemas.openxmlformats.org/drawingml/2006/main" name="Quantum Computing Major for College by Slidesgo">
  <a:themeElements>
    <a:clrScheme name="Simple Light">
      <a:dk1>
        <a:srgbClr val="FFFFE9"/>
      </a:dk1>
      <a:lt1>
        <a:srgbClr val="000000"/>
      </a:lt1>
      <a:dk2>
        <a:srgbClr val="D1E6F3"/>
      </a:dk2>
      <a:lt2>
        <a:srgbClr val="E6FFE6"/>
      </a:lt2>
      <a:accent1>
        <a:srgbClr val="BAC8D3"/>
      </a:accent1>
      <a:accent2>
        <a:srgbClr val="FFFFFF"/>
      </a:accent2>
      <a:accent3>
        <a:srgbClr val="FFFFFF"/>
      </a:accent3>
      <a:accent4>
        <a:srgbClr val="FFFFFF"/>
      </a:accent4>
      <a:accent5>
        <a:srgbClr val="FFFFFF"/>
      </a:accent5>
      <a:accent6>
        <a:srgbClr val="FFFFFF"/>
      </a:accent6>
      <a:hlink>
        <a:srgbClr val="FFFFE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195</TotalTime>
  <Words>1555</Words>
  <Application>Microsoft Office PowerPoint</Application>
  <PresentationFormat>On-screen Show (16:9)</PresentationFormat>
  <Paragraphs>93</Paragraphs>
  <Slides>24</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Nunito Light</vt:lpstr>
      <vt:lpstr>Arial</vt:lpstr>
      <vt:lpstr>Assistant</vt:lpstr>
      <vt:lpstr>Calibri</vt:lpstr>
      <vt:lpstr>Cascadia Mono SemiBold</vt:lpstr>
      <vt:lpstr>Coda</vt:lpstr>
      <vt:lpstr>Quantum Computing Major for College by Slidesgo</vt:lpstr>
      <vt:lpstr>Quantum Dot-Coated Aircraft for Adaptive Surface Control</vt:lpstr>
      <vt:lpstr>Introduction </vt:lpstr>
      <vt:lpstr>Problem Statement</vt:lpstr>
      <vt:lpstr>The Importance of Aerodynamics in Modern Aviation</vt:lpstr>
      <vt:lpstr>What Are Quantum Dots?</vt:lpstr>
      <vt:lpstr>Innovative Approach </vt:lpstr>
      <vt:lpstr>PowerPoint Presentation</vt:lpstr>
      <vt:lpstr>Implementation</vt:lpstr>
      <vt:lpstr>The key technologies involved in the quantum dot coating solution are:  1. Quantum Dot Technology: Nanoscale particles that manipulate light and electromagnetic waves for stealth and radar absorption. 2. Core-Shell Structures: Quantum dots encapsulated in stable shells (e.g., Zinc Sulfide) to enhance durability and protect from environmental degradation. 3. Graphene and Carbon Nanotubes (CNTs): Advanced nanomaterials used for thermal management, mechanical strength, and lightweight reinforcement. 4. Electromagnetic Interference (EMI) Shielding: Gold/Silver nanoparticles used to block electromagnetic interference, enhancing stealth capabilities. 5. Surface Modification Techniques: Coating methods like atomic layer deposition (ALD) ensure uniform, stable coatings on aircraft surfaces.  These technologies work together to improve stealth, thermal management, mechanical strength, and aerodynamics.</vt:lpstr>
      <vt:lpstr>Projection at different angles</vt:lpstr>
      <vt:lpstr>After completely applying the quantum dot coating</vt:lpstr>
      <vt:lpstr>PowerPoint Presentation</vt:lpstr>
      <vt:lpstr>Aerodynamics of the solution</vt:lpstr>
      <vt:lpstr>PowerPoint Presentation</vt:lpstr>
      <vt:lpstr>PowerPoint Presentation</vt:lpstr>
      <vt:lpstr>PowerPoint Presentation</vt:lpstr>
      <vt:lpstr>Choice of materials</vt:lpstr>
      <vt:lpstr>Best choice of materials for the solution</vt:lpstr>
      <vt:lpstr>PowerPoint Presentation</vt:lpstr>
      <vt:lpstr>Conclusion</vt:lpstr>
      <vt:lpstr>A Transformative Solution for Aviation</vt:lpstr>
      <vt:lpstr>PowerPoint Presentation</vt:lpstr>
      <vt:lpstr>Progress from round 1 to round 4 </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SAKSHI</dc:creator>
  <cp:lastModifiedBy>Pucha Sakshi</cp:lastModifiedBy>
  <cp:revision>5</cp:revision>
  <dcterms:modified xsi:type="dcterms:W3CDTF">2024-09-08T08:45:00Z</dcterms:modified>
</cp:coreProperties>
</file>